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764" r:id="rId1"/>
  </p:sldMasterIdLst>
  <p:notesMasterIdLst>
    <p:notesMasterId r:id="rId15"/>
  </p:notesMasterIdLst>
  <p:sldIdLst>
    <p:sldId id="256" r:id="rId2"/>
    <p:sldId id="257" r:id="rId3"/>
    <p:sldId id="258" r:id="rId4"/>
    <p:sldId id="259" r:id="rId5"/>
    <p:sldId id="270" r:id="rId6"/>
    <p:sldId id="260" r:id="rId7"/>
    <p:sldId id="269" r:id="rId8"/>
    <p:sldId id="262" r:id="rId9"/>
    <p:sldId id="263" r:id="rId10"/>
    <p:sldId id="264" r:id="rId11"/>
    <p:sldId id="271" r:id="rId12"/>
    <p:sldId id="267" r:id="rId13"/>
    <p:sldId id="272" r:id="rId14"/>
  </p:sldIdLst>
  <p:sldSz cx="18288000" cy="10287000"/>
  <p:notesSz cx="6858000" cy="9144000"/>
  <p:embeddedFontLst>
    <p:embeddedFont>
      <p:font typeface="Quicksand Bold" panose="020B0604020202020204" charset="0"/>
      <p:regular r:id="rId16"/>
      <p:bold r:id="rId17"/>
    </p:embeddedFont>
    <p:embeddedFont>
      <p:font typeface="Quicksand Medium" panose="020B0604020202020204" charset="0"/>
      <p:regular r:id="rId18"/>
    </p:embeddedFont>
    <p:embeddedFont>
      <p:font typeface="Tw Cen MT" panose="020B0602020104020603" pitchFamily="34" charset="0"/>
      <p:regular r:id="rId19"/>
      <p:bold r:id="rId20"/>
      <p:italic r:id="rId21"/>
      <p:boldItalic r:id="rId22"/>
    </p:embeddedFont>
    <p:embeddedFont>
      <p:font typeface="Tw Cen MT Condensed" panose="020B0606020104020203" pitchFamily="34" charset="0"/>
      <p:regular r:id="rId23"/>
      <p:bold r:id="rId24"/>
    </p:embeddedFont>
    <p:embeddedFont>
      <p:font typeface="Wingdings 3" panose="05040102010807070707" pitchFamily="18" charset="2"/>
      <p:regular r:id="rId25"/>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E6D39966-1531-EF54-57B1-6BE59F889E8A}" name="Jing Wang" initials="JW" userId="S::jwang480@jh.edu::8db061a2-bbe1-4350-9dbc-af8505fc936d" providerId="AD"/>
  <p188:author id="{C1C55AC2-8084-6541-3F53-92F0A76B62FA}" name="Manasi Prashant" initials="MP" userId="S::mprasha1@jh.edu::1f374701-6072-43f9-be15-edb7af33d1bc" providerId="AD"/>
  <p188:author id="{8FFCC9C3-8A45-0756-08A8-E147F1C0C52E}" name="Mya Joi Watson" initials="MW" userId="S::mwatso44@jh.edu::bed83c42-da1d-418a-ae7e-384eef84ca04" providerId="AD"/>
</p188: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E3814320-2148-699B-4CE9-97BECA056A27}" v="15" dt="2025-07-28T20:06:28.429"/>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5FD0F851-EC5A-4D38-B0AD-8093EC10F338}" styleName="Light Style 1 - Accent 5">
    <a:wholeTbl>
      <a:tcTxStyle>
        <a:fontRef idx="minor">
          <a:scrgbClr r="0" g="0" b="0"/>
        </a:fontRef>
        <a:schemeClr val="tx1"/>
      </a:tcTxStyle>
      <a:tcStyle>
        <a:tcBdr>
          <a:left>
            <a:ln>
              <a:noFill/>
            </a:ln>
          </a:left>
          <a:right>
            <a:ln>
              <a:noFill/>
            </a:ln>
          </a:right>
          <a:top>
            <a:ln w="12700" cmpd="sng">
              <a:solidFill>
                <a:schemeClr val="accent5"/>
              </a:solidFill>
            </a:ln>
          </a:top>
          <a:bottom>
            <a:ln w="12700" cmpd="sng">
              <a:solidFill>
                <a:schemeClr val="accent5"/>
              </a:solidFill>
            </a:ln>
          </a:bottom>
          <a:insideH>
            <a:ln>
              <a:noFill/>
            </a:ln>
          </a:insideH>
          <a:insideV>
            <a:ln>
              <a:noFill/>
            </a:ln>
          </a:insideV>
        </a:tcBdr>
        <a:fill>
          <a:noFill/>
        </a:fill>
      </a:tcStyle>
    </a:wholeTbl>
    <a:band1H>
      <a:tcStyle>
        <a:tcBdr/>
        <a:fill>
          <a:solidFill>
            <a:schemeClr val="accent5">
              <a:alpha val="20000"/>
            </a:schemeClr>
          </a:solidFill>
        </a:fill>
      </a:tcStyle>
    </a:band1H>
    <a:band2H>
      <a:tcStyle>
        <a:tcBdr/>
      </a:tcStyle>
    </a:band2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12700" cmpd="sng">
              <a:solidFill>
                <a:schemeClr val="accent5"/>
              </a:solidFill>
            </a:ln>
          </a:top>
        </a:tcBdr>
        <a:fill>
          <a:noFill/>
        </a:fill>
      </a:tcStyle>
    </a:lastRow>
    <a:firstRow>
      <a:tcTxStyle b="on"/>
      <a:tcStyle>
        <a:tcBdr>
          <a:bottom>
            <a:ln w="12700" cmpd="sng">
              <a:solidFill>
                <a:schemeClr val="accent5"/>
              </a:solidFill>
            </a:ln>
          </a:bottom>
        </a:tcBdr>
        <a:fill>
          <a:noFill/>
        </a:fill>
      </a:tcStyle>
    </a:firstRow>
  </a:tblStyle>
  <a:tblStyle styleId="{D113A9D2-9D6B-4929-AA2D-F23B5EE8CBE7}" styleName="Themed Style 2 - Accent 1">
    <a:tblBg>
      <a:fillRef idx="3">
        <a:schemeClr val="accent1"/>
      </a:fillRef>
      <a:effectRef idx="3">
        <a:schemeClr val="accent1"/>
      </a:effectRef>
    </a:tblBg>
    <a:wholeTbl>
      <a:tcTxStyle>
        <a:fontRef idx="minor">
          <a:scrgbClr r="0" g="0" b="0"/>
        </a:fontRef>
        <a:schemeClr val="lt1"/>
      </a:tcTxStyle>
      <a:tcStyle>
        <a:tcBdr>
          <a:left>
            <a:lnRef idx="1">
              <a:schemeClr val="accent1">
                <a:tint val="50000"/>
              </a:schemeClr>
            </a:lnRef>
          </a:left>
          <a:right>
            <a:lnRef idx="1">
              <a:schemeClr val="accent1">
                <a:tint val="50000"/>
              </a:schemeClr>
            </a:lnRef>
          </a:right>
          <a:top>
            <a:lnRef idx="1">
              <a:schemeClr val="accent1">
                <a:tint val="50000"/>
              </a:schemeClr>
            </a:lnRef>
          </a:top>
          <a:bottom>
            <a:lnRef idx="1">
              <a:schemeClr val="accent1">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1E171933-4619-4E11-9A3F-F7608DF75F80}" styleName="Medium Style 1 - Accent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a:noFill/>
            </a:ln>
          </a:insideV>
        </a:tcBdr>
        <a:fill>
          <a:solidFill>
            <a:schemeClr val="lt1"/>
          </a:solidFill>
        </a:fill>
      </a:tcStyle>
    </a:wholeTbl>
    <a:band1H>
      <a:tcStyle>
        <a:tcBdr/>
        <a:fill>
          <a:solidFill>
            <a:schemeClr val="accent4">
              <a:tint val="20000"/>
            </a:schemeClr>
          </a:solidFill>
        </a:fill>
      </a:tcStyle>
    </a:band1H>
    <a:band1V>
      <a:tcStyle>
        <a:tcBdr/>
        <a:fill>
          <a:solidFill>
            <a:schemeClr val="accent4">
              <a:tint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solidFill>
            <a:schemeClr val="lt1"/>
          </a:solidFill>
        </a:fill>
      </a:tcStyle>
    </a:lastRow>
    <a:firstRow>
      <a:tcTxStyle b="on">
        <a:fontRef idx="minor">
          <a:scrgbClr r="0" g="0" b="0"/>
        </a:fontRef>
        <a:schemeClr val="lt1"/>
      </a:tcTxStyle>
      <a:tcStyle>
        <a:tcBdr/>
        <a:fill>
          <a:solidFill>
            <a:schemeClr val="accent4"/>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5A111915-BE36-4E01-A7E5-04B1672EAD32}" styleName="Light Style 2 - Accent 5">
    <a:wholeTbl>
      <a:tcTxStyle>
        <a:fontRef idx="minor">
          <a:scrgbClr r="0" g="0" b="0"/>
        </a:fontRef>
        <a:schemeClr val="tx1"/>
      </a:tcTxStyle>
      <a:tcStyle>
        <a:tcBdr>
          <a:left>
            <a:lnRef idx="1">
              <a:schemeClr val="accent5"/>
            </a:lnRef>
          </a:left>
          <a:right>
            <a:lnRef idx="1">
              <a:schemeClr val="accent5"/>
            </a:lnRef>
          </a:right>
          <a:top>
            <a:lnRef idx="1">
              <a:schemeClr val="accent5"/>
            </a:lnRef>
          </a:top>
          <a:bottom>
            <a:lnRef idx="1">
              <a:schemeClr val="accent5"/>
            </a:lnRef>
          </a:bottom>
          <a:insideH>
            <a:ln>
              <a:noFill/>
            </a:ln>
          </a:insideH>
          <a:insideV>
            <a:ln>
              <a:noFill/>
            </a:ln>
          </a:insideV>
        </a:tcBdr>
        <a:fill>
          <a:noFill/>
        </a:fill>
      </a:tcStyle>
    </a:wholeTbl>
    <a:band1H>
      <a:tcStyle>
        <a:tcBdr>
          <a:top>
            <a:lnRef idx="1">
              <a:schemeClr val="accent5"/>
            </a:lnRef>
          </a:top>
          <a:bottom>
            <a:lnRef idx="1">
              <a:schemeClr val="accent5"/>
            </a:lnRef>
          </a:bottom>
        </a:tcBdr>
      </a:tcStyle>
    </a:band1H>
    <a:band1V>
      <a:tcStyle>
        <a:tcBdr>
          <a:left>
            <a:lnRef idx="1">
              <a:schemeClr val="accent5"/>
            </a:lnRef>
          </a:left>
          <a:right>
            <a:lnRef idx="1">
              <a:schemeClr val="accent5"/>
            </a:lnRef>
          </a:right>
        </a:tcBdr>
      </a:tcStyle>
    </a:band1V>
    <a:band2V>
      <a:tcStyle>
        <a:tcBdr>
          <a:left>
            <a:lnRef idx="1">
              <a:schemeClr val="accent5"/>
            </a:lnRef>
          </a:left>
          <a:right>
            <a:lnRef idx="1">
              <a:schemeClr val="accent5"/>
            </a:lnRef>
          </a:right>
        </a:tcBdr>
      </a:tcStyle>
    </a:band2V>
    <a:lastCol>
      <a:tcTxStyle b="on"/>
      <a:tcStyle>
        <a:tcBdr/>
      </a:tcStyle>
    </a:lastCol>
    <a:firstCol>
      <a:tcTxStyle b="on"/>
      <a:tcStyle>
        <a:tcBdr/>
      </a:tcStyle>
    </a:firstCol>
    <a:lastRow>
      <a:tcTxStyle b="on"/>
      <a:tcStyle>
        <a:tcBdr>
          <a:top>
            <a:ln w="50800" cmpd="dbl">
              <a:solidFill>
                <a:schemeClr val="accent5"/>
              </a:solidFill>
            </a:ln>
          </a:top>
        </a:tcBdr>
      </a:tcStyle>
    </a:lastRow>
    <a:firstRow>
      <a:tcTxStyle b="on">
        <a:fontRef idx="minor">
          <a:scrgbClr r="0" g="0" b="0"/>
        </a:fontRef>
        <a:schemeClr val="bg1"/>
      </a:tcTxStyle>
      <a:tcStyle>
        <a:tcBdr/>
        <a:fillRef idx="1">
          <a:schemeClr val="accent5"/>
        </a:fillRef>
      </a:tcStyle>
    </a:firstRow>
  </a:tblStyle>
  <a:tblStyle styleId="{FABFCF23-3B69-468F-B69F-88F6DE6A72F2}" styleName="Medium Style 1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72833802-FEF1-4C79-8D5D-14CF1EAF98D9}" styleName="Light Style 2 - Acc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9DCAF9ED-07DC-4A11-8D7F-57B35C25682E}" styleName="Medium Style 1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10"/>
    <p:restoredTop sz="94676"/>
  </p:normalViewPr>
  <p:slideViewPr>
    <p:cSldViewPr snapToGrid="0">
      <p:cViewPr varScale="1">
        <p:scale>
          <a:sx n="70" d="100"/>
          <a:sy n="70" d="100"/>
        </p:scale>
        <p:origin x="840" y="200"/>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font" Target="fonts/font3.fntdata"/><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font" Target="fonts/font6.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font" Target="fonts/font2.fntdata"/><Relationship Id="rId25" Type="http://schemas.openxmlformats.org/officeDocument/2006/relationships/font" Target="fonts/font10.fntdata"/><Relationship Id="rId2" Type="http://schemas.openxmlformats.org/officeDocument/2006/relationships/slide" Target="slides/slide1.xml"/><Relationship Id="rId16" Type="http://schemas.openxmlformats.org/officeDocument/2006/relationships/font" Target="fonts/font1.fntdata"/><Relationship Id="rId20" Type="http://schemas.openxmlformats.org/officeDocument/2006/relationships/font" Target="fonts/font5.fntdata"/><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9.fntdata"/><Relationship Id="rId32" Type="http://schemas.microsoft.com/office/2018/10/relationships/authors" Target="authors.xml"/><Relationship Id="rId5" Type="http://schemas.openxmlformats.org/officeDocument/2006/relationships/slide" Target="slides/slide4.xml"/><Relationship Id="rId15" Type="http://schemas.openxmlformats.org/officeDocument/2006/relationships/notesMaster" Target="notesMasters/notesMaster1.xml"/><Relationship Id="rId23" Type="http://schemas.openxmlformats.org/officeDocument/2006/relationships/font" Target="fonts/font8.fntdata"/><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font" Target="fonts/font4.fntdata"/><Relationship Id="rId31" Type="http://schemas.microsoft.com/office/2015/10/relationships/revisionInfo" Target="revisionInfo.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7.fntdata"/><Relationship Id="rId27" Type="http://schemas.openxmlformats.org/officeDocument/2006/relationships/viewProps" Target="viewProps.xml"/><Relationship Id="rId30"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Jing Wang" userId="S::jwang480@jh.edu::8db061a2-bbe1-4350-9dbc-af8505fc936d" providerId="AD" clId="Web-{9B0FBC48-8E5F-8158-1A55-1A1D978B782D}"/>
    <pc:docChg chg="modSld">
      <pc:chgData name="Jing Wang" userId="S::jwang480@jh.edu::8db061a2-bbe1-4350-9dbc-af8505fc936d" providerId="AD" clId="Web-{9B0FBC48-8E5F-8158-1A55-1A1D978B782D}" dt="2025-07-09T21:09:08.695" v="3" actId="20577"/>
      <pc:docMkLst>
        <pc:docMk/>
      </pc:docMkLst>
      <pc:sldChg chg="modSp">
        <pc:chgData name="Jing Wang" userId="S::jwang480@jh.edu::8db061a2-bbe1-4350-9dbc-af8505fc936d" providerId="AD" clId="Web-{9B0FBC48-8E5F-8158-1A55-1A1D978B782D}" dt="2025-07-09T21:09:08.695" v="3" actId="20577"/>
        <pc:sldMkLst>
          <pc:docMk/>
          <pc:sldMk cId="2902315141" sldId="270"/>
        </pc:sldMkLst>
        <pc:spChg chg="mod">
          <ac:chgData name="Jing Wang" userId="S::jwang480@jh.edu::8db061a2-bbe1-4350-9dbc-af8505fc936d" providerId="AD" clId="Web-{9B0FBC48-8E5F-8158-1A55-1A1D978B782D}" dt="2025-07-09T21:09:08.695" v="3" actId="20577"/>
          <ac:spMkLst>
            <pc:docMk/>
            <pc:sldMk cId="2902315141" sldId="270"/>
            <ac:spMk id="4" creationId="{00000000-0000-0000-0000-000000000000}"/>
          </ac:spMkLst>
        </pc:spChg>
      </pc:sldChg>
    </pc:docChg>
  </pc:docChgLst>
  <pc:docChgLst>
    <pc:chgData name="Jing Wang" userId="S::jwang480@jh.edu::8db061a2-bbe1-4350-9dbc-af8505fc936d" providerId="AD" clId="Web-{CD0A93FF-03E0-43DD-569E-5EBEED7C5132}"/>
    <pc:docChg chg="modSld">
      <pc:chgData name="Jing Wang" userId="S::jwang480@jh.edu::8db061a2-bbe1-4350-9dbc-af8505fc936d" providerId="AD" clId="Web-{CD0A93FF-03E0-43DD-569E-5EBEED7C5132}" dt="2025-07-14T17:45:31.422" v="1"/>
      <pc:docMkLst>
        <pc:docMk/>
      </pc:docMkLst>
      <pc:sldChg chg="modSp">
        <pc:chgData name="Jing Wang" userId="S::jwang480@jh.edu::8db061a2-bbe1-4350-9dbc-af8505fc936d" providerId="AD" clId="Web-{CD0A93FF-03E0-43DD-569E-5EBEED7C5132}" dt="2025-07-14T17:45:31.422" v="1"/>
        <pc:sldMkLst>
          <pc:docMk/>
          <pc:sldMk cId="0" sldId="264"/>
        </pc:sldMkLst>
        <pc:graphicFrameChg chg="mod modGraphic">
          <ac:chgData name="Jing Wang" userId="S::jwang480@jh.edu::8db061a2-bbe1-4350-9dbc-af8505fc936d" providerId="AD" clId="Web-{CD0A93FF-03E0-43DD-569E-5EBEED7C5132}" dt="2025-07-14T17:45:31.422" v="1"/>
          <ac:graphicFrameMkLst>
            <pc:docMk/>
            <pc:sldMk cId="0" sldId="264"/>
            <ac:graphicFrameMk id="4" creationId="{10E2164D-DFC5-9CC3-AF77-91AD21C70D7F}"/>
          </ac:graphicFrameMkLst>
        </pc:graphicFrameChg>
      </pc:sldChg>
    </pc:docChg>
  </pc:docChgLst>
  <pc:docChgLst>
    <pc:chgData name="Jing Wang" userId="S::jwang480@jh.edu::8db061a2-bbe1-4350-9dbc-af8505fc936d" providerId="AD" clId="Web-{E3814320-2148-699B-4CE9-97BECA056A27}"/>
    <pc:docChg chg="modSld">
      <pc:chgData name="Jing Wang" userId="S::jwang480@jh.edu::8db061a2-bbe1-4350-9dbc-af8505fc936d" providerId="AD" clId="Web-{E3814320-2148-699B-4CE9-97BECA056A27}" dt="2025-07-28T20:06:28.429" v="6" actId="1076"/>
      <pc:docMkLst>
        <pc:docMk/>
      </pc:docMkLst>
      <pc:sldChg chg="modSp">
        <pc:chgData name="Jing Wang" userId="S::jwang480@jh.edu::8db061a2-bbe1-4350-9dbc-af8505fc936d" providerId="AD" clId="Web-{E3814320-2148-699B-4CE9-97BECA056A27}" dt="2025-07-28T20:06:28.429" v="6" actId="1076"/>
        <pc:sldMkLst>
          <pc:docMk/>
          <pc:sldMk cId="0" sldId="256"/>
        </pc:sldMkLst>
        <pc:spChg chg="mod">
          <ac:chgData name="Jing Wang" userId="S::jwang480@jh.edu::8db061a2-bbe1-4350-9dbc-af8505fc936d" providerId="AD" clId="Web-{E3814320-2148-699B-4CE9-97BECA056A27}" dt="2025-07-28T20:06:28.429" v="6" actId="1076"/>
          <ac:spMkLst>
            <pc:docMk/>
            <pc:sldMk cId="0" sldId="256"/>
            <ac:spMk id="17" creationId="{DB320540-B329-20BF-894E-E4D5EE5F458A}"/>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4DC5A6C-404B-499C-B255-D6B74A98588B}" type="datetimeFigureOut">
              <a:t>7/28/2025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DC867A5-827C-4613-8841-8FDA0A4205B8}" type="slidenum">
              <a:t>‹#›</a:t>
            </a:fld>
            <a:endParaRPr lang="en-US"/>
          </a:p>
        </p:txBody>
      </p:sp>
    </p:spTree>
    <p:extLst>
      <p:ext uri="{BB962C8B-B14F-4D97-AF65-F5344CB8AC3E}">
        <p14:creationId xmlns:p14="http://schemas.microsoft.com/office/powerpoint/2010/main" val="321785010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ea typeface="Calibri"/>
                <a:cs typeface="Calibri"/>
              </a:rPr>
              <a:t>Stroke causes dementia, atrial fib causes stroke, can </a:t>
            </a:r>
            <a:r>
              <a:rPr lang="en-US" dirty="0" err="1">
                <a:ea typeface="Calibri"/>
                <a:cs typeface="Calibri"/>
              </a:rPr>
              <a:t>afib</a:t>
            </a:r>
            <a:r>
              <a:rPr lang="en-US" dirty="0">
                <a:ea typeface="Calibri"/>
                <a:cs typeface="Calibri"/>
              </a:rPr>
              <a:t> </a:t>
            </a:r>
            <a:r>
              <a:rPr lang="en-US">
                <a:ea typeface="Calibri"/>
                <a:cs typeface="Calibri"/>
              </a:rPr>
              <a:t>cause dementia </a:t>
            </a:r>
            <a:r>
              <a:rPr lang="en-US" dirty="0">
                <a:ea typeface="Calibri"/>
                <a:cs typeface="Calibri"/>
              </a:rPr>
              <a:t>directly?</a:t>
            </a:r>
          </a:p>
        </p:txBody>
      </p:sp>
      <p:sp>
        <p:nvSpPr>
          <p:cNvPr id="4" name="Slide Number Placeholder 3"/>
          <p:cNvSpPr>
            <a:spLocks noGrp="1"/>
          </p:cNvSpPr>
          <p:nvPr>
            <p:ph type="sldNum" sz="quarter" idx="5"/>
          </p:nvPr>
        </p:nvSpPr>
        <p:spPr/>
        <p:txBody>
          <a:bodyPr/>
          <a:lstStyle/>
          <a:p>
            <a:fld id="{4DC867A5-827C-4613-8841-8FDA0A4205B8}" type="slidenum">
              <a:t>3</a:t>
            </a:fld>
            <a:endParaRPr lang="en-US"/>
          </a:p>
        </p:txBody>
      </p:sp>
    </p:spTree>
    <p:extLst>
      <p:ext uri="{BB962C8B-B14F-4D97-AF65-F5344CB8AC3E}">
        <p14:creationId xmlns:p14="http://schemas.microsoft.com/office/powerpoint/2010/main" val="276880641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ea typeface="Calibri"/>
                <a:cs typeface="Calibri"/>
              </a:rPr>
              <a:t>Exposure== anything that may be associated with the outcome of interest</a:t>
            </a:r>
          </a:p>
          <a:p>
            <a:r>
              <a:rPr lang="en-US">
                <a:ea typeface="Calibri"/>
                <a:cs typeface="Calibri"/>
              </a:rPr>
              <a:t>Outcome == Dependent Variable, the thing being affected by exposure </a:t>
            </a:r>
          </a:p>
          <a:p>
            <a:r>
              <a:rPr lang="en-US">
                <a:ea typeface="Calibri"/>
                <a:cs typeface="Calibri"/>
              </a:rPr>
              <a:t>Interaction Term== a variable that could change the relationship between the independent variable (exposure/exposure/</a:t>
            </a:r>
            <a:r>
              <a:rPr lang="en-US" err="1">
                <a:ea typeface="Calibri"/>
                <a:cs typeface="Calibri"/>
              </a:rPr>
              <a:t>afib</a:t>
            </a:r>
            <a:r>
              <a:rPr lang="en-US">
                <a:ea typeface="Calibri"/>
                <a:cs typeface="Calibri"/>
              </a:rPr>
              <a:t>) and the dependent variable (dementia)</a:t>
            </a:r>
          </a:p>
        </p:txBody>
      </p:sp>
      <p:sp>
        <p:nvSpPr>
          <p:cNvPr id="4" name="Slide Number Placeholder 3"/>
          <p:cNvSpPr>
            <a:spLocks noGrp="1"/>
          </p:cNvSpPr>
          <p:nvPr>
            <p:ph type="sldNum" sz="quarter" idx="5"/>
          </p:nvPr>
        </p:nvSpPr>
        <p:spPr/>
        <p:txBody>
          <a:bodyPr/>
          <a:lstStyle/>
          <a:p>
            <a:fld id="{4DC867A5-827C-4613-8841-8FDA0A4205B8}" type="slidenum">
              <a:t>6</a:t>
            </a:fld>
            <a:endParaRPr lang="en-US"/>
          </a:p>
        </p:txBody>
      </p:sp>
    </p:spTree>
    <p:extLst>
      <p:ext uri="{BB962C8B-B14F-4D97-AF65-F5344CB8AC3E}">
        <p14:creationId xmlns:p14="http://schemas.microsoft.com/office/powerpoint/2010/main" val="371736644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 can see that patients with Atrial Fibrillation do have slightly increased odds of having dementia if they have a family history of CVD, but this association is NOT statistically significant except for the univariate model in Table 3.</a:t>
            </a:r>
          </a:p>
        </p:txBody>
      </p:sp>
      <p:sp>
        <p:nvSpPr>
          <p:cNvPr id="4" name="Slide Number Placeholder 3"/>
          <p:cNvSpPr>
            <a:spLocks noGrp="1"/>
          </p:cNvSpPr>
          <p:nvPr>
            <p:ph type="sldNum" sz="quarter" idx="5"/>
          </p:nvPr>
        </p:nvSpPr>
        <p:spPr/>
        <p:txBody>
          <a:bodyPr/>
          <a:lstStyle/>
          <a:p>
            <a:fld id="{4DC867A5-827C-4613-8841-8FDA0A4205B8}" type="slidenum">
              <a:rPr lang="en-US"/>
              <a:t>10</a:t>
            </a:fld>
            <a:endParaRPr lang="en-US"/>
          </a:p>
        </p:txBody>
      </p:sp>
    </p:spTree>
    <p:extLst>
      <p:ext uri="{BB962C8B-B14F-4D97-AF65-F5344CB8AC3E}">
        <p14:creationId xmlns:p14="http://schemas.microsoft.com/office/powerpoint/2010/main" val="396228339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 name="Rectangle 9"/>
          <p:cNvSpPr/>
          <p:nvPr/>
        </p:nvSpPr>
        <p:spPr>
          <a:xfrm>
            <a:off x="0" y="1"/>
            <a:ext cx="18288000" cy="6858002"/>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Oval 5"/>
          <p:cNvSpPr/>
          <p:nvPr/>
        </p:nvSpPr>
        <p:spPr>
          <a:xfrm>
            <a:off x="-2" y="1"/>
            <a:ext cx="18288000" cy="6858002"/>
          </a:xfrm>
          <a:custGeom>
            <a:avLst/>
            <a:gdLst/>
            <a:ahLst/>
            <a:cxnLst/>
            <a:rect l="l" t="t" r="r" b="b"/>
            <a:pathLst>
              <a:path w="12192000" h="4572001">
                <a:moveTo>
                  <a:pt x="12192000" y="4387986"/>
                </a:moveTo>
                <a:lnTo>
                  <a:pt x="12192000" y="4572001"/>
                </a:lnTo>
                <a:lnTo>
                  <a:pt x="12013927" y="4572001"/>
                </a:lnTo>
                <a:cubicBezTo>
                  <a:pt x="12084901" y="4522707"/>
                  <a:pt x="12145198" y="4460004"/>
                  <a:pt x="12192000" y="4387986"/>
                </a:cubicBezTo>
                <a:close/>
                <a:moveTo>
                  <a:pt x="12192000" y="4041440"/>
                </a:moveTo>
                <a:lnTo>
                  <a:pt x="12192000" y="4174488"/>
                </a:lnTo>
                <a:cubicBezTo>
                  <a:pt x="12005469" y="4244657"/>
                  <a:pt x="11857227" y="4389538"/>
                  <a:pt x="11786673" y="4572001"/>
                </a:cubicBezTo>
                <a:lnTo>
                  <a:pt x="11649784" y="4572001"/>
                </a:lnTo>
                <a:cubicBezTo>
                  <a:pt x="11730542" y="4320085"/>
                  <a:pt x="11933879" y="4121396"/>
                  <a:pt x="12192000" y="4041440"/>
                </a:cubicBezTo>
                <a:close/>
                <a:moveTo>
                  <a:pt x="10767111" y="3999419"/>
                </a:moveTo>
                <a:lnTo>
                  <a:pt x="10784198" y="4001042"/>
                </a:lnTo>
                <a:cubicBezTo>
                  <a:pt x="10816584" y="4001569"/>
                  <a:pt x="10848477" y="4004550"/>
                  <a:pt x="10879660" y="4010107"/>
                </a:cubicBezTo>
                <a:cubicBezTo>
                  <a:pt x="10885236" y="4009688"/>
                  <a:pt x="10890564" y="4010636"/>
                  <a:pt x="10895873" y="4011646"/>
                </a:cubicBezTo>
                <a:lnTo>
                  <a:pt x="10895990" y="4012794"/>
                </a:lnTo>
                <a:cubicBezTo>
                  <a:pt x="11208069" y="4064450"/>
                  <a:pt x="11461298" y="4283539"/>
                  <a:pt x="11554662" y="4572001"/>
                </a:cubicBezTo>
                <a:lnTo>
                  <a:pt x="11417114" y="4572001"/>
                </a:lnTo>
                <a:cubicBezTo>
                  <a:pt x="11333731" y="4357380"/>
                  <a:pt x="11143362" y="4194541"/>
                  <a:pt x="10909360" y="4144250"/>
                </a:cubicBezTo>
                <a:cubicBezTo>
                  <a:pt x="10943854" y="4319651"/>
                  <a:pt x="11046077" y="4471530"/>
                  <a:pt x="11189175" y="4572001"/>
                </a:cubicBezTo>
                <a:lnTo>
                  <a:pt x="10994934" y="4572001"/>
                </a:lnTo>
                <a:cubicBezTo>
                  <a:pt x="10878802" y="4452596"/>
                  <a:pt x="10800240" y="4298519"/>
                  <a:pt x="10775875" y="4127511"/>
                </a:cubicBezTo>
                <a:cubicBezTo>
                  <a:pt x="10775707" y="4127458"/>
                  <a:pt x="10775539" y="4127453"/>
                  <a:pt x="10775369" y="4127448"/>
                </a:cubicBezTo>
                <a:lnTo>
                  <a:pt x="10774831" y="4120772"/>
                </a:lnTo>
                <a:cubicBezTo>
                  <a:pt x="10769772" y="4090522"/>
                  <a:pt x="10767321" y="4059631"/>
                  <a:pt x="10767364" y="4028296"/>
                </a:cubicBezTo>
                <a:cubicBezTo>
                  <a:pt x="10766052" y="4022668"/>
                  <a:pt x="10765993" y="4017001"/>
                  <a:pt x="10765993" y="4011320"/>
                </a:cubicBezTo>
                <a:lnTo>
                  <a:pt x="10766587" y="3999880"/>
                </a:lnTo>
                <a:lnTo>
                  <a:pt x="10767085" y="3999913"/>
                </a:lnTo>
                <a:close/>
                <a:moveTo>
                  <a:pt x="10744358" y="3999419"/>
                </a:moveTo>
                <a:lnTo>
                  <a:pt x="10744384" y="3999913"/>
                </a:lnTo>
                <a:lnTo>
                  <a:pt x="10744882" y="3999880"/>
                </a:lnTo>
                <a:lnTo>
                  <a:pt x="10745476" y="4011320"/>
                </a:lnTo>
                <a:cubicBezTo>
                  <a:pt x="10745476" y="4017001"/>
                  <a:pt x="10745417" y="4022668"/>
                  <a:pt x="10744105" y="4028296"/>
                </a:cubicBezTo>
                <a:cubicBezTo>
                  <a:pt x="10744148" y="4059631"/>
                  <a:pt x="10741697" y="4090522"/>
                  <a:pt x="10736638" y="4120772"/>
                </a:cubicBezTo>
                <a:lnTo>
                  <a:pt x="10736100" y="4127448"/>
                </a:lnTo>
                <a:cubicBezTo>
                  <a:pt x="10735930" y="4127453"/>
                  <a:pt x="10735762" y="4127458"/>
                  <a:pt x="10735594" y="4127511"/>
                </a:cubicBezTo>
                <a:cubicBezTo>
                  <a:pt x="10711229" y="4298519"/>
                  <a:pt x="10632667" y="4452596"/>
                  <a:pt x="10516535" y="4572001"/>
                </a:cubicBezTo>
                <a:lnTo>
                  <a:pt x="10322294" y="4572001"/>
                </a:lnTo>
                <a:cubicBezTo>
                  <a:pt x="10465392" y="4471530"/>
                  <a:pt x="10567615" y="4319650"/>
                  <a:pt x="10602109" y="4144250"/>
                </a:cubicBezTo>
                <a:cubicBezTo>
                  <a:pt x="10368107" y="4194541"/>
                  <a:pt x="10177738" y="4357380"/>
                  <a:pt x="10094355" y="4572001"/>
                </a:cubicBezTo>
                <a:lnTo>
                  <a:pt x="9956808" y="4572001"/>
                </a:lnTo>
                <a:cubicBezTo>
                  <a:pt x="10050171" y="4283539"/>
                  <a:pt x="10303400" y="4064450"/>
                  <a:pt x="10615479" y="4012794"/>
                </a:cubicBezTo>
                <a:lnTo>
                  <a:pt x="10615596" y="4011646"/>
                </a:lnTo>
                <a:cubicBezTo>
                  <a:pt x="10620905" y="4010636"/>
                  <a:pt x="10626233" y="4009688"/>
                  <a:pt x="10631809" y="4010107"/>
                </a:cubicBezTo>
                <a:cubicBezTo>
                  <a:pt x="10662992" y="4004550"/>
                  <a:pt x="10694885" y="4001569"/>
                  <a:pt x="10727271" y="4001042"/>
                </a:cubicBezTo>
                <a:close/>
                <a:moveTo>
                  <a:pt x="9074958" y="3999419"/>
                </a:moveTo>
                <a:lnTo>
                  <a:pt x="9092045" y="4001042"/>
                </a:lnTo>
                <a:cubicBezTo>
                  <a:pt x="9124431" y="4001569"/>
                  <a:pt x="9156324" y="4004550"/>
                  <a:pt x="9187507" y="4010107"/>
                </a:cubicBezTo>
                <a:cubicBezTo>
                  <a:pt x="9193083" y="4009688"/>
                  <a:pt x="9198411" y="4010636"/>
                  <a:pt x="9203720" y="4011646"/>
                </a:cubicBezTo>
                <a:lnTo>
                  <a:pt x="9203837" y="4012794"/>
                </a:lnTo>
                <a:cubicBezTo>
                  <a:pt x="9515916" y="4064450"/>
                  <a:pt x="9769145" y="4283539"/>
                  <a:pt x="9862508" y="4572001"/>
                </a:cubicBezTo>
                <a:lnTo>
                  <a:pt x="9724961" y="4572001"/>
                </a:lnTo>
                <a:cubicBezTo>
                  <a:pt x="9641578" y="4357380"/>
                  <a:pt x="9451209" y="4194541"/>
                  <a:pt x="9217207" y="4144250"/>
                </a:cubicBezTo>
                <a:cubicBezTo>
                  <a:pt x="9251701" y="4319651"/>
                  <a:pt x="9353924" y="4471530"/>
                  <a:pt x="9497022" y="4572001"/>
                </a:cubicBezTo>
                <a:lnTo>
                  <a:pt x="9302781" y="4572001"/>
                </a:lnTo>
                <a:cubicBezTo>
                  <a:pt x="9186649" y="4452596"/>
                  <a:pt x="9108087" y="4298519"/>
                  <a:pt x="9083722" y="4127511"/>
                </a:cubicBezTo>
                <a:cubicBezTo>
                  <a:pt x="9083554" y="4127458"/>
                  <a:pt x="9083386" y="4127453"/>
                  <a:pt x="9083216" y="4127448"/>
                </a:cubicBezTo>
                <a:lnTo>
                  <a:pt x="9082678" y="4120772"/>
                </a:lnTo>
                <a:cubicBezTo>
                  <a:pt x="9077619" y="4090522"/>
                  <a:pt x="9075168" y="4059631"/>
                  <a:pt x="9075211" y="4028296"/>
                </a:cubicBezTo>
                <a:cubicBezTo>
                  <a:pt x="9073899" y="4022668"/>
                  <a:pt x="9073840" y="4017001"/>
                  <a:pt x="9073840" y="4011320"/>
                </a:cubicBezTo>
                <a:lnTo>
                  <a:pt x="9074434" y="3999880"/>
                </a:lnTo>
                <a:lnTo>
                  <a:pt x="9074932" y="3999913"/>
                </a:lnTo>
                <a:close/>
                <a:moveTo>
                  <a:pt x="9052207" y="3999419"/>
                </a:moveTo>
                <a:lnTo>
                  <a:pt x="9052233" y="3999913"/>
                </a:lnTo>
                <a:lnTo>
                  <a:pt x="9052731" y="3999880"/>
                </a:lnTo>
                <a:lnTo>
                  <a:pt x="9053325" y="4011320"/>
                </a:lnTo>
                <a:cubicBezTo>
                  <a:pt x="9053325" y="4017001"/>
                  <a:pt x="9053266" y="4022668"/>
                  <a:pt x="9051954" y="4028296"/>
                </a:cubicBezTo>
                <a:cubicBezTo>
                  <a:pt x="9051997" y="4059631"/>
                  <a:pt x="9049546" y="4090522"/>
                  <a:pt x="9044487" y="4120772"/>
                </a:cubicBezTo>
                <a:lnTo>
                  <a:pt x="9043949" y="4127448"/>
                </a:lnTo>
                <a:cubicBezTo>
                  <a:pt x="9043779" y="4127453"/>
                  <a:pt x="9043611" y="4127458"/>
                  <a:pt x="9043443" y="4127511"/>
                </a:cubicBezTo>
                <a:cubicBezTo>
                  <a:pt x="9019078" y="4298519"/>
                  <a:pt x="8940516" y="4452596"/>
                  <a:pt x="8824384" y="4572001"/>
                </a:cubicBezTo>
                <a:lnTo>
                  <a:pt x="8630143" y="4572001"/>
                </a:lnTo>
                <a:cubicBezTo>
                  <a:pt x="8773241" y="4471530"/>
                  <a:pt x="8875464" y="4319651"/>
                  <a:pt x="8909958" y="4144250"/>
                </a:cubicBezTo>
                <a:cubicBezTo>
                  <a:pt x="8675956" y="4194541"/>
                  <a:pt x="8485587" y="4357380"/>
                  <a:pt x="8402204" y="4572001"/>
                </a:cubicBezTo>
                <a:lnTo>
                  <a:pt x="8264656" y="4572001"/>
                </a:lnTo>
                <a:cubicBezTo>
                  <a:pt x="8358019" y="4283539"/>
                  <a:pt x="8611249" y="4064450"/>
                  <a:pt x="8923328" y="4012794"/>
                </a:cubicBezTo>
                <a:lnTo>
                  <a:pt x="8923445" y="4011646"/>
                </a:lnTo>
                <a:cubicBezTo>
                  <a:pt x="8928754" y="4010636"/>
                  <a:pt x="8934082" y="4009688"/>
                  <a:pt x="8939658" y="4010107"/>
                </a:cubicBezTo>
                <a:cubicBezTo>
                  <a:pt x="8970841" y="4004550"/>
                  <a:pt x="9002734" y="4001569"/>
                  <a:pt x="9035120" y="4001042"/>
                </a:cubicBezTo>
                <a:close/>
                <a:moveTo>
                  <a:pt x="7382807" y="3999419"/>
                </a:moveTo>
                <a:lnTo>
                  <a:pt x="7399895" y="4001042"/>
                </a:lnTo>
                <a:cubicBezTo>
                  <a:pt x="7432280" y="4001569"/>
                  <a:pt x="7464173" y="4004550"/>
                  <a:pt x="7495356" y="4010107"/>
                </a:cubicBezTo>
                <a:cubicBezTo>
                  <a:pt x="7500932" y="4009688"/>
                  <a:pt x="7506260" y="4010636"/>
                  <a:pt x="7511569" y="4011646"/>
                </a:cubicBezTo>
                <a:lnTo>
                  <a:pt x="7511686" y="4012794"/>
                </a:lnTo>
                <a:cubicBezTo>
                  <a:pt x="7823765" y="4064450"/>
                  <a:pt x="8076994" y="4283539"/>
                  <a:pt x="8170358" y="4572001"/>
                </a:cubicBezTo>
                <a:lnTo>
                  <a:pt x="8032809" y="4572001"/>
                </a:lnTo>
                <a:cubicBezTo>
                  <a:pt x="7949426" y="4357380"/>
                  <a:pt x="7759058" y="4194541"/>
                  <a:pt x="7525056" y="4144250"/>
                </a:cubicBezTo>
                <a:cubicBezTo>
                  <a:pt x="7559550" y="4319650"/>
                  <a:pt x="7661773" y="4471530"/>
                  <a:pt x="7804870" y="4572001"/>
                </a:cubicBezTo>
                <a:lnTo>
                  <a:pt x="7610630" y="4572001"/>
                </a:lnTo>
                <a:cubicBezTo>
                  <a:pt x="7494498" y="4452596"/>
                  <a:pt x="7415935" y="4298519"/>
                  <a:pt x="7391571" y="4127511"/>
                </a:cubicBezTo>
                <a:cubicBezTo>
                  <a:pt x="7391403" y="4127458"/>
                  <a:pt x="7391235" y="4127453"/>
                  <a:pt x="7391065" y="4127448"/>
                </a:cubicBezTo>
                <a:lnTo>
                  <a:pt x="7390527" y="4120772"/>
                </a:lnTo>
                <a:cubicBezTo>
                  <a:pt x="7385468" y="4090522"/>
                  <a:pt x="7383018" y="4059631"/>
                  <a:pt x="7383060" y="4028296"/>
                </a:cubicBezTo>
                <a:cubicBezTo>
                  <a:pt x="7381748" y="4022668"/>
                  <a:pt x="7381689" y="4017001"/>
                  <a:pt x="7381689" y="4011320"/>
                </a:cubicBezTo>
                <a:lnTo>
                  <a:pt x="7382283" y="3999880"/>
                </a:lnTo>
                <a:lnTo>
                  <a:pt x="7382781" y="3999913"/>
                </a:lnTo>
                <a:close/>
                <a:moveTo>
                  <a:pt x="7360056" y="3999419"/>
                </a:moveTo>
                <a:lnTo>
                  <a:pt x="7360082" y="3999913"/>
                </a:lnTo>
                <a:lnTo>
                  <a:pt x="7360580" y="3999880"/>
                </a:lnTo>
                <a:lnTo>
                  <a:pt x="7361174" y="4011320"/>
                </a:lnTo>
                <a:cubicBezTo>
                  <a:pt x="7361174" y="4017001"/>
                  <a:pt x="7361115" y="4022668"/>
                  <a:pt x="7359803" y="4028296"/>
                </a:cubicBezTo>
                <a:cubicBezTo>
                  <a:pt x="7359845" y="4059631"/>
                  <a:pt x="7357395" y="4090522"/>
                  <a:pt x="7352336" y="4120772"/>
                </a:cubicBezTo>
                <a:lnTo>
                  <a:pt x="7351798" y="4127448"/>
                </a:lnTo>
                <a:cubicBezTo>
                  <a:pt x="7351628" y="4127453"/>
                  <a:pt x="7351460" y="4127458"/>
                  <a:pt x="7351292" y="4127511"/>
                </a:cubicBezTo>
                <a:cubicBezTo>
                  <a:pt x="7326927" y="4298519"/>
                  <a:pt x="7248364" y="4452596"/>
                  <a:pt x="7132233" y="4572001"/>
                </a:cubicBezTo>
                <a:lnTo>
                  <a:pt x="6937992" y="4572001"/>
                </a:lnTo>
                <a:cubicBezTo>
                  <a:pt x="7081090" y="4471530"/>
                  <a:pt x="7183313" y="4319650"/>
                  <a:pt x="7217807" y="4144250"/>
                </a:cubicBezTo>
                <a:cubicBezTo>
                  <a:pt x="6983804" y="4194541"/>
                  <a:pt x="6793436" y="4357380"/>
                  <a:pt x="6710053" y="4572001"/>
                </a:cubicBezTo>
                <a:lnTo>
                  <a:pt x="6572505" y="4572001"/>
                </a:lnTo>
                <a:cubicBezTo>
                  <a:pt x="6665868" y="4283539"/>
                  <a:pt x="6919098" y="4064450"/>
                  <a:pt x="7231177" y="4012794"/>
                </a:cubicBezTo>
                <a:lnTo>
                  <a:pt x="7231294" y="4011646"/>
                </a:lnTo>
                <a:cubicBezTo>
                  <a:pt x="7236603" y="4010636"/>
                  <a:pt x="7241931" y="4009688"/>
                  <a:pt x="7247507" y="4010107"/>
                </a:cubicBezTo>
                <a:cubicBezTo>
                  <a:pt x="7278690" y="4004550"/>
                  <a:pt x="7310583" y="4001569"/>
                  <a:pt x="7342968" y="4001042"/>
                </a:cubicBezTo>
                <a:close/>
                <a:moveTo>
                  <a:pt x="5690656" y="3999419"/>
                </a:moveTo>
                <a:lnTo>
                  <a:pt x="5707743" y="4001042"/>
                </a:lnTo>
                <a:cubicBezTo>
                  <a:pt x="5740129" y="4001569"/>
                  <a:pt x="5772021" y="4004550"/>
                  <a:pt x="5803205" y="4010107"/>
                </a:cubicBezTo>
                <a:cubicBezTo>
                  <a:pt x="5808781" y="4009688"/>
                  <a:pt x="5814109" y="4010636"/>
                  <a:pt x="5819417" y="4011646"/>
                </a:cubicBezTo>
                <a:lnTo>
                  <a:pt x="5819534" y="4012794"/>
                </a:lnTo>
                <a:cubicBezTo>
                  <a:pt x="6131614" y="4064450"/>
                  <a:pt x="6384843" y="4283539"/>
                  <a:pt x="6478206" y="4572001"/>
                </a:cubicBezTo>
                <a:lnTo>
                  <a:pt x="6340658" y="4572001"/>
                </a:lnTo>
                <a:cubicBezTo>
                  <a:pt x="6257275" y="4357380"/>
                  <a:pt x="6066907" y="4194541"/>
                  <a:pt x="5832905" y="4144250"/>
                </a:cubicBezTo>
                <a:cubicBezTo>
                  <a:pt x="5867399" y="4319651"/>
                  <a:pt x="5969622" y="4471530"/>
                  <a:pt x="6112719" y="4572001"/>
                </a:cubicBezTo>
                <a:lnTo>
                  <a:pt x="5918478" y="4572001"/>
                </a:lnTo>
                <a:cubicBezTo>
                  <a:pt x="5802347" y="4452596"/>
                  <a:pt x="5723784" y="4298519"/>
                  <a:pt x="5699419" y="4127511"/>
                </a:cubicBezTo>
                <a:cubicBezTo>
                  <a:pt x="5699252" y="4127458"/>
                  <a:pt x="5699083" y="4127453"/>
                  <a:pt x="5698914" y="4127448"/>
                </a:cubicBezTo>
                <a:lnTo>
                  <a:pt x="5698375" y="4120772"/>
                </a:lnTo>
                <a:cubicBezTo>
                  <a:pt x="5693317" y="4090522"/>
                  <a:pt x="5690866" y="4059631"/>
                  <a:pt x="5690908" y="4028296"/>
                </a:cubicBezTo>
                <a:cubicBezTo>
                  <a:pt x="5689596" y="4022668"/>
                  <a:pt x="5689538" y="4017001"/>
                  <a:pt x="5689538" y="4011320"/>
                </a:cubicBezTo>
                <a:lnTo>
                  <a:pt x="5690132" y="3999880"/>
                </a:lnTo>
                <a:lnTo>
                  <a:pt x="5690630" y="3999913"/>
                </a:lnTo>
                <a:close/>
                <a:moveTo>
                  <a:pt x="5667905" y="3999419"/>
                </a:moveTo>
                <a:lnTo>
                  <a:pt x="5667931" y="3999913"/>
                </a:lnTo>
                <a:lnTo>
                  <a:pt x="5668429" y="3999880"/>
                </a:lnTo>
                <a:lnTo>
                  <a:pt x="5669023" y="4011320"/>
                </a:lnTo>
                <a:cubicBezTo>
                  <a:pt x="5669023" y="4017001"/>
                  <a:pt x="5668964" y="4022668"/>
                  <a:pt x="5667652" y="4028296"/>
                </a:cubicBezTo>
                <a:cubicBezTo>
                  <a:pt x="5667694" y="4059631"/>
                  <a:pt x="5665244" y="4090522"/>
                  <a:pt x="5660185" y="4120772"/>
                </a:cubicBezTo>
                <a:lnTo>
                  <a:pt x="5659647" y="4127448"/>
                </a:lnTo>
                <a:cubicBezTo>
                  <a:pt x="5659477" y="4127453"/>
                  <a:pt x="5659309" y="4127458"/>
                  <a:pt x="5659141" y="4127511"/>
                </a:cubicBezTo>
                <a:cubicBezTo>
                  <a:pt x="5634776" y="4298519"/>
                  <a:pt x="5556213" y="4452596"/>
                  <a:pt x="5440082" y="4572001"/>
                </a:cubicBezTo>
                <a:lnTo>
                  <a:pt x="5245841" y="4572001"/>
                </a:lnTo>
                <a:cubicBezTo>
                  <a:pt x="5388939" y="4471530"/>
                  <a:pt x="5491162" y="4319651"/>
                  <a:pt x="5525656" y="4144250"/>
                </a:cubicBezTo>
                <a:cubicBezTo>
                  <a:pt x="5291653" y="4194541"/>
                  <a:pt x="5101285" y="4357380"/>
                  <a:pt x="5017902" y="4572001"/>
                </a:cubicBezTo>
                <a:lnTo>
                  <a:pt x="4880354" y="4572001"/>
                </a:lnTo>
                <a:cubicBezTo>
                  <a:pt x="4973717" y="4283539"/>
                  <a:pt x="5226947" y="4064450"/>
                  <a:pt x="5539026" y="4012794"/>
                </a:cubicBezTo>
                <a:lnTo>
                  <a:pt x="5539143" y="4011646"/>
                </a:lnTo>
                <a:cubicBezTo>
                  <a:pt x="5544452" y="4010636"/>
                  <a:pt x="5549780" y="4009688"/>
                  <a:pt x="5555356" y="4010107"/>
                </a:cubicBezTo>
                <a:cubicBezTo>
                  <a:pt x="5586539" y="4004550"/>
                  <a:pt x="5618432" y="4001569"/>
                  <a:pt x="5650817" y="4001042"/>
                </a:cubicBezTo>
                <a:close/>
                <a:moveTo>
                  <a:pt x="3998505" y="3999419"/>
                </a:moveTo>
                <a:lnTo>
                  <a:pt x="4015592" y="4001042"/>
                </a:lnTo>
                <a:cubicBezTo>
                  <a:pt x="4047978" y="4001569"/>
                  <a:pt x="4079870" y="4004550"/>
                  <a:pt x="4111054" y="4010107"/>
                </a:cubicBezTo>
                <a:cubicBezTo>
                  <a:pt x="4116630" y="4009688"/>
                  <a:pt x="4121958" y="4010636"/>
                  <a:pt x="4127266" y="4011646"/>
                </a:cubicBezTo>
                <a:lnTo>
                  <a:pt x="4127384" y="4012794"/>
                </a:lnTo>
                <a:cubicBezTo>
                  <a:pt x="4439463" y="4064450"/>
                  <a:pt x="4692692" y="4283539"/>
                  <a:pt x="4786055" y="4572001"/>
                </a:cubicBezTo>
                <a:lnTo>
                  <a:pt x="4648508" y="4572001"/>
                </a:lnTo>
                <a:cubicBezTo>
                  <a:pt x="4565124" y="4357380"/>
                  <a:pt x="4374756" y="4194541"/>
                  <a:pt x="4140754" y="4144250"/>
                </a:cubicBezTo>
                <a:cubicBezTo>
                  <a:pt x="4175248" y="4319650"/>
                  <a:pt x="4277471" y="4471530"/>
                  <a:pt x="4420568" y="4572001"/>
                </a:cubicBezTo>
                <a:lnTo>
                  <a:pt x="4226327" y="4572001"/>
                </a:lnTo>
                <a:cubicBezTo>
                  <a:pt x="4110196" y="4452596"/>
                  <a:pt x="4031633" y="4298519"/>
                  <a:pt x="4007268" y="4127511"/>
                </a:cubicBezTo>
                <a:cubicBezTo>
                  <a:pt x="4007101" y="4127458"/>
                  <a:pt x="4006932" y="4127453"/>
                  <a:pt x="4006763" y="4127448"/>
                </a:cubicBezTo>
                <a:lnTo>
                  <a:pt x="4006225" y="4120772"/>
                </a:lnTo>
                <a:cubicBezTo>
                  <a:pt x="4001166" y="4090522"/>
                  <a:pt x="3998715" y="4059631"/>
                  <a:pt x="3998757" y="4028296"/>
                </a:cubicBezTo>
                <a:cubicBezTo>
                  <a:pt x="3997445" y="4022668"/>
                  <a:pt x="3997387" y="4017001"/>
                  <a:pt x="3997387" y="4011320"/>
                </a:cubicBezTo>
                <a:lnTo>
                  <a:pt x="3997981" y="3999880"/>
                </a:lnTo>
                <a:lnTo>
                  <a:pt x="3998479" y="3999913"/>
                </a:lnTo>
                <a:close/>
                <a:moveTo>
                  <a:pt x="3975754" y="3999419"/>
                </a:moveTo>
                <a:lnTo>
                  <a:pt x="3975780" y="3999913"/>
                </a:lnTo>
                <a:lnTo>
                  <a:pt x="3976278" y="3999880"/>
                </a:lnTo>
                <a:lnTo>
                  <a:pt x="3976872" y="4011320"/>
                </a:lnTo>
                <a:cubicBezTo>
                  <a:pt x="3976872" y="4017001"/>
                  <a:pt x="3976813" y="4022668"/>
                  <a:pt x="3975501" y="4028296"/>
                </a:cubicBezTo>
                <a:cubicBezTo>
                  <a:pt x="3975543" y="4059631"/>
                  <a:pt x="3973093" y="4090522"/>
                  <a:pt x="3968034" y="4120772"/>
                </a:cubicBezTo>
                <a:lnTo>
                  <a:pt x="3967496" y="4127448"/>
                </a:lnTo>
                <a:cubicBezTo>
                  <a:pt x="3967326" y="4127453"/>
                  <a:pt x="3967158" y="4127458"/>
                  <a:pt x="3966990" y="4127511"/>
                </a:cubicBezTo>
                <a:cubicBezTo>
                  <a:pt x="3942625" y="4298519"/>
                  <a:pt x="3864063" y="4452596"/>
                  <a:pt x="3747931" y="4572001"/>
                </a:cubicBezTo>
                <a:lnTo>
                  <a:pt x="3553690" y="4572001"/>
                </a:lnTo>
                <a:cubicBezTo>
                  <a:pt x="3696788" y="4471530"/>
                  <a:pt x="3799011" y="4319651"/>
                  <a:pt x="3833505" y="4144250"/>
                </a:cubicBezTo>
                <a:cubicBezTo>
                  <a:pt x="3599503" y="4194541"/>
                  <a:pt x="3409134" y="4357380"/>
                  <a:pt x="3325751" y="4572001"/>
                </a:cubicBezTo>
                <a:lnTo>
                  <a:pt x="3188203" y="4572001"/>
                </a:lnTo>
                <a:cubicBezTo>
                  <a:pt x="3281566" y="4283539"/>
                  <a:pt x="3534796" y="4064450"/>
                  <a:pt x="3846875" y="4012794"/>
                </a:cubicBezTo>
                <a:lnTo>
                  <a:pt x="3846992" y="4011646"/>
                </a:lnTo>
                <a:cubicBezTo>
                  <a:pt x="3852301" y="4010636"/>
                  <a:pt x="3857629" y="4009688"/>
                  <a:pt x="3863205" y="4010107"/>
                </a:cubicBezTo>
                <a:cubicBezTo>
                  <a:pt x="3894388" y="4004550"/>
                  <a:pt x="3926281" y="4001569"/>
                  <a:pt x="3958666" y="4001042"/>
                </a:cubicBezTo>
                <a:close/>
                <a:moveTo>
                  <a:pt x="2306354" y="3999419"/>
                </a:moveTo>
                <a:lnTo>
                  <a:pt x="2323441" y="4001042"/>
                </a:lnTo>
                <a:cubicBezTo>
                  <a:pt x="2355827" y="4001569"/>
                  <a:pt x="2387719" y="4004550"/>
                  <a:pt x="2418903" y="4010107"/>
                </a:cubicBezTo>
                <a:cubicBezTo>
                  <a:pt x="2424479" y="4009688"/>
                  <a:pt x="2429807" y="4010636"/>
                  <a:pt x="2435115" y="4011646"/>
                </a:cubicBezTo>
                <a:lnTo>
                  <a:pt x="2435233" y="4012794"/>
                </a:lnTo>
                <a:cubicBezTo>
                  <a:pt x="2747312" y="4064450"/>
                  <a:pt x="3000542" y="4283539"/>
                  <a:pt x="3093904" y="4572001"/>
                </a:cubicBezTo>
                <a:lnTo>
                  <a:pt x="2956357" y="4572001"/>
                </a:lnTo>
                <a:cubicBezTo>
                  <a:pt x="2872974" y="4357380"/>
                  <a:pt x="2682605" y="4194541"/>
                  <a:pt x="2448603" y="4144250"/>
                </a:cubicBezTo>
                <a:cubicBezTo>
                  <a:pt x="2483097" y="4319651"/>
                  <a:pt x="2585320" y="4471530"/>
                  <a:pt x="2728418" y="4572001"/>
                </a:cubicBezTo>
                <a:lnTo>
                  <a:pt x="2534177" y="4572001"/>
                </a:lnTo>
                <a:cubicBezTo>
                  <a:pt x="2418045" y="4452596"/>
                  <a:pt x="2339482" y="4298519"/>
                  <a:pt x="2315117" y="4127511"/>
                </a:cubicBezTo>
                <a:cubicBezTo>
                  <a:pt x="2314950" y="4127458"/>
                  <a:pt x="2314781" y="4127453"/>
                  <a:pt x="2314612" y="4127448"/>
                </a:cubicBezTo>
                <a:lnTo>
                  <a:pt x="2314074" y="4120772"/>
                </a:lnTo>
                <a:cubicBezTo>
                  <a:pt x="2309015" y="4090522"/>
                  <a:pt x="2306564" y="4059631"/>
                  <a:pt x="2306606" y="4028296"/>
                </a:cubicBezTo>
                <a:cubicBezTo>
                  <a:pt x="2305294" y="4022668"/>
                  <a:pt x="2305236" y="4017001"/>
                  <a:pt x="2305236" y="4011320"/>
                </a:cubicBezTo>
                <a:lnTo>
                  <a:pt x="2305830" y="3999880"/>
                </a:lnTo>
                <a:lnTo>
                  <a:pt x="2306328" y="3999913"/>
                </a:lnTo>
                <a:close/>
                <a:moveTo>
                  <a:pt x="2283603" y="3999419"/>
                </a:moveTo>
                <a:lnTo>
                  <a:pt x="2283629" y="3999913"/>
                </a:lnTo>
                <a:lnTo>
                  <a:pt x="2284127" y="3999880"/>
                </a:lnTo>
                <a:lnTo>
                  <a:pt x="2284721" y="4011320"/>
                </a:lnTo>
                <a:cubicBezTo>
                  <a:pt x="2284721" y="4017001"/>
                  <a:pt x="2284662" y="4022668"/>
                  <a:pt x="2283350" y="4028296"/>
                </a:cubicBezTo>
                <a:cubicBezTo>
                  <a:pt x="2283392" y="4059631"/>
                  <a:pt x="2280942" y="4090522"/>
                  <a:pt x="2275883" y="4120772"/>
                </a:cubicBezTo>
                <a:lnTo>
                  <a:pt x="2275345" y="4127448"/>
                </a:lnTo>
                <a:cubicBezTo>
                  <a:pt x="2275175" y="4127453"/>
                  <a:pt x="2275007" y="4127458"/>
                  <a:pt x="2274839" y="4127511"/>
                </a:cubicBezTo>
                <a:cubicBezTo>
                  <a:pt x="2250474" y="4298519"/>
                  <a:pt x="2171912" y="4452596"/>
                  <a:pt x="2055780" y="4572001"/>
                </a:cubicBezTo>
                <a:lnTo>
                  <a:pt x="1861539" y="4572001"/>
                </a:lnTo>
                <a:cubicBezTo>
                  <a:pt x="2004637" y="4471530"/>
                  <a:pt x="2106860" y="4319650"/>
                  <a:pt x="2141354" y="4144250"/>
                </a:cubicBezTo>
                <a:cubicBezTo>
                  <a:pt x="1907352" y="4194541"/>
                  <a:pt x="1716983" y="4357380"/>
                  <a:pt x="1633600" y="4572001"/>
                </a:cubicBezTo>
                <a:lnTo>
                  <a:pt x="1496052" y="4572001"/>
                </a:lnTo>
                <a:cubicBezTo>
                  <a:pt x="1589416" y="4283539"/>
                  <a:pt x="1842645" y="4064450"/>
                  <a:pt x="2154724" y="4012794"/>
                </a:cubicBezTo>
                <a:lnTo>
                  <a:pt x="2154841" y="4011646"/>
                </a:lnTo>
                <a:cubicBezTo>
                  <a:pt x="2160150" y="4010636"/>
                  <a:pt x="2165478" y="4009688"/>
                  <a:pt x="2171054" y="4010107"/>
                </a:cubicBezTo>
                <a:cubicBezTo>
                  <a:pt x="2202237" y="4004550"/>
                  <a:pt x="2234130" y="4001569"/>
                  <a:pt x="2266515" y="4001042"/>
                </a:cubicBezTo>
                <a:close/>
                <a:moveTo>
                  <a:pt x="614203" y="3999419"/>
                </a:moveTo>
                <a:lnTo>
                  <a:pt x="631290" y="4001042"/>
                </a:lnTo>
                <a:cubicBezTo>
                  <a:pt x="663676" y="4001569"/>
                  <a:pt x="695568" y="4004550"/>
                  <a:pt x="726752" y="4010107"/>
                </a:cubicBezTo>
                <a:cubicBezTo>
                  <a:pt x="732328" y="4009688"/>
                  <a:pt x="737656" y="4010636"/>
                  <a:pt x="742964" y="4011646"/>
                </a:cubicBezTo>
                <a:lnTo>
                  <a:pt x="743081" y="4012794"/>
                </a:lnTo>
                <a:cubicBezTo>
                  <a:pt x="1055161" y="4064450"/>
                  <a:pt x="1308390" y="4283539"/>
                  <a:pt x="1401754" y="4572001"/>
                </a:cubicBezTo>
                <a:lnTo>
                  <a:pt x="1264205" y="4572001"/>
                </a:lnTo>
                <a:cubicBezTo>
                  <a:pt x="1180823" y="4357380"/>
                  <a:pt x="990454" y="4194541"/>
                  <a:pt x="756452" y="4144250"/>
                </a:cubicBezTo>
                <a:cubicBezTo>
                  <a:pt x="790946" y="4319651"/>
                  <a:pt x="893169" y="4471530"/>
                  <a:pt x="1036266" y="4572001"/>
                </a:cubicBezTo>
                <a:lnTo>
                  <a:pt x="842026" y="4572001"/>
                </a:lnTo>
                <a:cubicBezTo>
                  <a:pt x="725894" y="4452596"/>
                  <a:pt x="647331" y="4298519"/>
                  <a:pt x="622966" y="4127511"/>
                </a:cubicBezTo>
                <a:cubicBezTo>
                  <a:pt x="622799" y="4127458"/>
                  <a:pt x="622630" y="4127453"/>
                  <a:pt x="622461" y="4127448"/>
                </a:cubicBezTo>
                <a:lnTo>
                  <a:pt x="621923" y="4120772"/>
                </a:lnTo>
                <a:cubicBezTo>
                  <a:pt x="616864" y="4090522"/>
                  <a:pt x="614413" y="4059631"/>
                  <a:pt x="614455" y="4028296"/>
                </a:cubicBezTo>
                <a:cubicBezTo>
                  <a:pt x="613143" y="4022668"/>
                  <a:pt x="613085" y="4017001"/>
                  <a:pt x="613085" y="4011320"/>
                </a:cubicBezTo>
                <a:lnTo>
                  <a:pt x="613679" y="3999880"/>
                </a:lnTo>
                <a:lnTo>
                  <a:pt x="614177" y="3999913"/>
                </a:lnTo>
                <a:close/>
                <a:moveTo>
                  <a:pt x="591452" y="3999419"/>
                </a:moveTo>
                <a:lnTo>
                  <a:pt x="591478" y="3999913"/>
                </a:lnTo>
                <a:lnTo>
                  <a:pt x="591976" y="3999880"/>
                </a:lnTo>
                <a:lnTo>
                  <a:pt x="592570" y="4011320"/>
                </a:lnTo>
                <a:cubicBezTo>
                  <a:pt x="592570" y="4017001"/>
                  <a:pt x="592511" y="4022668"/>
                  <a:pt x="591199" y="4028296"/>
                </a:cubicBezTo>
                <a:cubicBezTo>
                  <a:pt x="591242" y="4059631"/>
                  <a:pt x="588791" y="4090522"/>
                  <a:pt x="583732" y="4120772"/>
                </a:cubicBezTo>
                <a:lnTo>
                  <a:pt x="583194" y="4127448"/>
                </a:lnTo>
                <a:cubicBezTo>
                  <a:pt x="583024" y="4127453"/>
                  <a:pt x="582856" y="4127458"/>
                  <a:pt x="582689" y="4127511"/>
                </a:cubicBezTo>
                <a:cubicBezTo>
                  <a:pt x="558275" y="4298863"/>
                  <a:pt x="479445" y="4453216"/>
                  <a:pt x="362360" y="4572001"/>
                </a:cubicBezTo>
                <a:lnTo>
                  <a:pt x="169811" y="4572001"/>
                </a:lnTo>
                <a:cubicBezTo>
                  <a:pt x="312603" y="4471357"/>
                  <a:pt x="414729" y="4319551"/>
                  <a:pt x="449203" y="4144250"/>
                </a:cubicBezTo>
                <a:cubicBezTo>
                  <a:pt x="258971" y="4185134"/>
                  <a:pt x="97576" y="4300399"/>
                  <a:pt x="0" y="4458139"/>
                </a:cubicBezTo>
                <a:lnTo>
                  <a:pt x="0" y="4251345"/>
                </a:lnTo>
                <a:cubicBezTo>
                  <a:pt x="121484" y="4128438"/>
                  <a:pt x="282199" y="4042650"/>
                  <a:pt x="462573" y="4012794"/>
                </a:cubicBezTo>
                <a:lnTo>
                  <a:pt x="462690" y="4011646"/>
                </a:lnTo>
                <a:cubicBezTo>
                  <a:pt x="467999" y="4010636"/>
                  <a:pt x="473327" y="4009688"/>
                  <a:pt x="478903" y="4010107"/>
                </a:cubicBezTo>
                <a:cubicBezTo>
                  <a:pt x="510086" y="4004550"/>
                  <a:pt x="541979" y="4001569"/>
                  <a:pt x="574365" y="4001042"/>
                </a:cubicBezTo>
                <a:close/>
                <a:moveTo>
                  <a:pt x="11452667" y="3304913"/>
                </a:moveTo>
                <a:cubicBezTo>
                  <a:pt x="11177477" y="3363591"/>
                  <a:pt x="10962633" y="3576701"/>
                  <a:pt x="10909358" y="3845480"/>
                </a:cubicBezTo>
                <a:cubicBezTo>
                  <a:pt x="11184548" y="3786801"/>
                  <a:pt x="11399391" y="3573691"/>
                  <a:pt x="11452667" y="3304913"/>
                </a:cubicBezTo>
                <a:close/>
                <a:moveTo>
                  <a:pt x="10058800" y="3304913"/>
                </a:moveTo>
                <a:cubicBezTo>
                  <a:pt x="10112076" y="3573691"/>
                  <a:pt x="10326919" y="3786801"/>
                  <a:pt x="10602109" y="3845480"/>
                </a:cubicBezTo>
                <a:cubicBezTo>
                  <a:pt x="10548834" y="3576701"/>
                  <a:pt x="10333990" y="3363591"/>
                  <a:pt x="10058800" y="3304913"/>
                </a:cubicBezTo>
                <a:close/>
                <a:moveTo>
                  <a:pt x="9760514" y="3304913"/>
                </a:moveTo>
                <a:cubicBezTo>
                  <a:pt x="9485324" y="3363591"/>
                  <a:pt x="9270480" y="3576701"/>
                  <a:pt x="9217205" y="3845480"/>
                </a:cubicBezTo>
                <a:cubicBezTo>
                  <a:pt x="9492395" y="3786801"/>
                  <a:pt x="9707238" y="3573691"/>
                  <a:pt x="9760514" y="3304913"/>
                </a:cubicBezTo>
                <a:close/>
                <a:moveTo>
                  <a:pt x="8366649" y="3304913"/>
                </a:moveTo>
                <a:cubicBezTo>
                  <a:pt x="8419925" y="3573691"/>
                  <a:pt x="8634768" y="3786801"/>
                  <a:pt x="8909958" y="3845480"/>
                </a:cubicBezTo>
                <a:cubicBezTo>
                  <a:pt x="8856683" y="3576701"/>
                  <a:pt x="8641839" y="3363591"/>
                  <a:pt x="8366649" y="3304913"/>
                </a:cubicBezTo>
                <a:close/>
                <a:moveTo>
                  <a:pt x="8068363" y="3304913"/>
                </a:moveTo>
                <a:cubicBezTo>
                  <a:pt x="7793173" y="3363591"/>
                  <a:pt x="7578329" y="3576701"/>
                  <a:pt x="7525054" y="3845480"/>
                </a:cubicBezTo>
                <a:cubicBezTo>
                  <a:pt x="7800244" y="3786801"/>
                  <a:pt x="8015087" y="3573691"/>
                  <a:pt x="8068363" y="3304913"/>
                </a:cubicBezTo>
                <a:close/>
                <a:moveTo>
                  <a:pt x="6674498" y="3304913"/>
                </a:moveTo>
                <a:cubicBezTo>
                  <a:pt x="6727774" y="3573691"/>
                  <a:pt x="6942617" y="3786801"/>
                  <a:pt x="7217807" y="3845480"/>
                </a:cubicBezTo>
                <a:cubicBezTo>
                  <a:pt x="7164532" y="3576701"/>
                  <a:pt x="6949688" y="3363591"/>
                  <a:pt x="6674498" y="3304913"/>
                </a:cubicBezTo>
                <a:close/>
                <a:moveTo>
                  <a:pt x="6376212" y="3304913"/>
                </a:moveTo>
                <a:cubicBezTo>
                  <a:pt x="6101022" y="3363591"/>
                  <a:pt x="5886178" y="3576701"/>
                  <a:pt x="5832903" y="3845480"/>
                </a:cubicBezTo>
                <a:cubicBezTo>
                  <a:pt x="6108093" y="3786801"/>
                  <a:pt x="6322936" y="3573691"/>
                  <a:pt x="6376212" y="3304913"/>
                </a:cubicBezTo>
                <a:close/>
                <a:moveTo>
                  <a:pt x="4982347" y="3304913"/>
                </a:moveTo>
                <a:cubicBezTo>
                  <a:pt x="5035623" y="3573691"/>
                  <a:pt x="5250466" y="3786801"/>
                  <a:pt x="5525656" y="3845480"/>
                </a:cubicBezTo>
                <a:cubicBezTo>
                  <a:pt x="5472381" y="3576701"/>
                  <a:pt x="5257537" y="3363591"/>
                  <a:pt x="4982347" y="3304913"/>
                </a:cubicBezTo>
                <a:close/>
                <a:moveTo>
                  <a:pt x="4684061" y="3304913"/>
                </a:moveTo>
                <a:cubicBezTo>
                  <a:pt x="4408871" y="3363591"/>
                  <a:pt x="4194027" y="3576701"/>
                  <a:pt x="4140752" y="3845480"/>
                </a:cubicBezTo>
                <a:cubicBezTo>
                  <a:pt x="4415942" y="3786801"/>
                  <a:pt x="4630785" y="3573691"/>
                  <a:pt x="4684061" y="3304913"/>
                </a:cubicBezTo>
                <a:close/>
                <a:moveTo>
                  <a:pt x="3290196" y="3304913"/>
                </a:moveTo>
                <a:cubicBezTo>
                  <a:pt x="3343472" y="3573691"/>
                  <a:pt x="3558315" y="3786801"/>
                  <a:pt x="3833505" y="3845480"/>
                </a:cubicBezTo>
                <a:cubicBezTo>
                  <a:pt x="3780230" y="3576701"/>
                  <a:pt x="3565386" y="3363591"/>
                  <a:pt x="3290196" y="3304913"/>
                </a:cubicBezTo>
                <a:close/>
                <a:moveTo>
                  <a:pt x="2991910" y="3304913"/>
                </a:moveTo>
                <a:cubicBezTo>
                  <a:pt x="2716720" y="3363591"/>
                  <a:pt x="2501876" y="3576701"/>
                  <a:pt x="2448601" y="3845480"/>
                </a:cubicBezTo>
                <a:cubicBezTo>
                  <a:pt x="2723791" y="3786801"/>
                  <a:pt x="2938634" y="3573691"/>
                  <a:pt x="2991910" y="3304913"/>
                </a:cubicBezTo>
                <a:close/>
                <a:moveTo>
                  <a:pt x="1598045" y="3304913"/>
                </a:moveTo>
                <a:cubicBezTo>
                  <a:pt x="1651321" y="3573691"/>
                  <a:pt x="1866164" y="3786801"/>
                  <a:pt x="2141354" y="3845480"/>
                </a:cubicBezTo>
                <a:cubicBezTo>
                  <a:pt x="2088079" y="3576701"/>
                  <a:pt x="1873235" y="3363591"/>
                  <a:pt x="1598045" y="3304913"/>
                </a:cubicBezTo>
                <a:close/>
                <a:moveTo>
                  <a:pt x="1299759" y="3304913"/>
                </a:moveTo>
                <a:cubicBezTo>
                  <a:pt x="1024569" y="3363591"/>
                  <a:pt x="809725" y="3576701"/>
                  <a:pt x="756450" y="3845480"/>
                </a:cubicBezTo>
                <a:cubicBezTo>
                  <a:pt x="1031640" y="3786801"/>
                  <a:pt x="1246483" y="3573691"/>
                  <a:pt x="1299759" y="3304913"/>
                </a:cubicBezTo>
                <a:close/>
                <a:moveTo>
                  <a:pt x="0" y="3200906"/>
                </a:moveTo>
                <a:cubicBezTo>
                  <a:pt x="306658" y="3291386"/>
                  <a:pt x="537576" y="3547942"/>
                  <a:pt x="582690" y="3862087"/>
                </a:cubicBezTo>
                <a:cubicBezTo>
                  <a:pt x="582857" y="3862140"/>
                  <a:pt x="583026" y="3862145"/>
                  <a:pt x="583195" y="3862150"/>
                </a:cubicBezTo>
                <a:lnTo>
                  <a:pt x="583735" y="3868787"/>
                </a:lnTo>
                <a:cubicBezTo>
                  <a:pt x="588792" y="3898794"/>
                  <a:pt x="591242" y="3929436"/>
                  <a:pt x="591199" y="3960518"/>
                </a:cubicBezTo>
                <a:cubicBezTo>
                  <a:pt x="592511" y="3966104"/>
                  <a:pt x="592570" y="3971728"/>
                  <a:pt x="592570" y="3977366"/>
                </a:cubicBezTo>
                <a:cubicBezTo>
                  <a:pt x="592570" y="3981158"/>
                  <a:pt x="592543" y="3984944"/>
                  <a:pt x="591977" y="3988716"/>
                </a:cubicBezTo>
                <a:lnTo>
                  <a:pt x="591478" y="3988683"/>
                </a:lnTo>
                <a:lnTo>
                  <a:pt x="591452" y="3989174"/>
                </a:lnTo>
                <a:lnTo>
                  <a:pt x="574334" y="3987561"/>
                </a:lnTo>
                <a:cubicBezTo>
                  <a:pt x="541959" y="3987038"/>
                  <a:pt x="510079" y="3984080"/>
                  <a:pt x="478907" y="3978570"/>
                </a:cubicBezTo>
                <a:cubicBezTo>
                  <a:pt x="473330" y="3978986"/>
                  <a:pt x="468001" y="3978045"/>
                  <a:pt x="462690" y="3977042"/>
                </a:cubicBezTo>
                <a:lnTo>
                  <a:pt x="462574" y="3975903"/>
                </a:lnTo>
                <a:cubicBezTo>
                  <a:pt x="282200" y="3946281"/>
                  <a:pt x="121485" y="3861168"/>
                  <a:pt x="0" y="3739225"/>
                </a:cubicBezTo>
                <a:lnTo>
                  <a:pt x="0" y="3534056"/>
                </a:lnTo>
                <a:cubicBezTo>
                  <a:pt x="97584" y="3690562"/>
                  <a:pt x="258975" y="3804918"/>
                  <a:pt x="449203" y="3845480"/>
                </a:cubicBezTo>
                <a:cubicBezTo>
                  <a:pt x="402182" y="3608252"/>
                  <a:pt x="229297" y="3414390"/>
                  <a:pt x="0" y="3332205"/>
                </a:cubicBezTo>
                <a:close/>
                <a:moveTo>
                  <a:pt x="11608704" y="3161219"/>
                </a:moveTo>
                <a:lnTo>
                  <a:pt x="11625791" y="3162829"/>
                </a:lnTo>
                <a:cubicBezTo>
                  <a:pt x="11658177" y="3163352"/>
                  <a:pt x="11690070" y="3166310"/>
                  <a:pt x="11721253" y="3171823"/>
                </a:cubicBezTo>
                <a:cubicBezTo>
                  <a:pt x="11726829" y="3171407"/>
                  <a:pt x="11732157" y="3172348"/>
                  <a:pt x="11737466" y="3173350"/>
                </a:cubicBezTo>
                <a:lnTo>
                  <a:pt x="11737583" y="3174489"/>
                </a:lnTo>
                <a:cubicBezTo>
                  <a:pt x="11914088" y="3203476"/>
                  <a:pt x="12071767" y="3285599"/>
                  <a:pt x="12192000" y="3403667"/>
                </a:cubicBezTo>
                <a:lnTo>
                  <a:pt x="12192000" y="3603658"/>
                </a:lnTo>
                <a:cubicBezTo>
                  <a:pt x="12093732" y="3453636"/>
                  <a:pt x="11935983" y="3344367"/>
                  <a:pt x="11750953" y="3304913"/>
                </a:cubicBezTo>
                <a:cubicBezTo>
                  <a:pt x="11797422" y="3539349"/>
                  <a:pt x="11966808" y="3731433"/>
                  <a:pt x="12192000" y="3815480"/>
                </a:cubicBezTo>
                <a:lnTo>
                  <a:pt x="12192000" y="3947482"/>
                </a:lnTo>
                <a:cubicBezTo>
                  <a:pt x="11889465" y="3854506"/>
                  <a:pt x="11662185" y="3599697"/>
                  <a:pt x="11617468" y="3288305"/>
                </a:cubicBezTo>
                <a:cubicBezTo>
                  <a:pt x="11617300" y="3288253"/>
                  <a:pt x="11617132" y="3288248"/>
                  <a:pt x="11616962" y="3288243"/>
                </a:cubicBezTo>
                <a:lnTo>
                  <a:pt x="11616424" y="3281619"/>
                </a:lnTo>
                <a:cubicBezTo>
                  <a:pt x="11611365" y="3251607"/>
                  <a:pt x="11608914" y="3220958"/>
                  <a:pt x="11608957" y="3189869"/>
                </a:cubicBezTo>
                <a:cubicBezTo>
                  <a:pt x="11607645" y="3184286"/>
                  <a:pt x="11607586" y="3178663"/>
                  <a:pt x="11607586" y="3173027"/>
                </a:cubicBezTo>
                <a:lnTo>
                  <a:pt x="11608180" y="3161677"/>
                </a:lnTo>
                <a:lnTo>
                  <a:pt x="11608678" y="3161709"/>
                </a:lnTo>
                <a:close/>
                <a:moveTo>
                  <a:pt x="11594916" y="3161219"/>
                </a:moveTo>
                <a:lnTo>
                  <a:pt x="11594942" y="3161709"/>
                </a:lnTo>
                <a:lnTo>
                  <a:pt x="11595440" y="3161677"/>
                </a:lnTo>
                <a:lnTo>
                  <a:pt x="11596034" y="3173027"/>
                </a:lnTo>
                <a:cubicBezTo>
                  <a:pt x="11596034" y="3178663"/>
                  <a:pt x="11595975" y="3184286"/>
                  <a:pt x="11594663" y="3189869"/>
                </a:cubicBezTo>
                <a:cubicBezTo>
                  <a:pt x="11594706" y="3220958"/>
                  <a:pt x="11592255" y="3251607"/>
                  <a:pt x="11587196" y="3281619"/>
                </a:cubicBezTo>
                <a:lnTo>
                  <a:pt x="11586658" y="3288243"/>
                </a:lnTo>
                <a:cubicBezTo>
                  <a:pt x="11586488" y="3288248"/>
                  <a:pt x="11586320" y="3288253"/>
                  <a:pt x="11586152" y="3288305"/>
                </a:cubicBezTo>
                <a:cubicBezTo>
                  <a:pt x="11535877" y="3638399"/>
                  <a:pt x="11254838" y="3916971"/>
                  <a:pt x="10895987" y="3975903"/>
                </a:cubicBezTo>
                <a:lnTo>
                  <a:pt x="10895871" y="3977042"/>
                </a:lnTo>
                <a:cubicBezTo>
                  <a:pt x="10890560" y="3978045"/>
                  <a:pt x="10885231" y="3978986"/>
                  <a:pt x="10879654" y="3978570"/>
                </a:cubicBezTo>
                <a:cubicBezTo>
                  <a:pt x="10848482" y="3984080"/>
                  <a:pt x="10816602" y="3987038"/>
                  <a:pt x="10784227" y="3987561"/>
                </a:cubicBezTo>
                <a:lnTo>
                  <a:pt x="10767109" y="3989174"/>
                </a:lnTo>
                <a:lnTo>
                  <a:pt x="10767083" y="3988683"/>
                </a:lnTo>
                <a:lnTo>
                  <a:pt x="10766584" y="3988716"/>
                </a:lnTo>
                <a:cubicBezTo>
                  <a:pt x="10766018" y="3984944"/>
                  <a:pt x="10765991" y="3981158"/>
                  <a:pt x="10765991" y="3977366"/>
                </a:cubicBezTo>
                <a:cubicBezTo>
                  <a:pt x="10765991" y="3971728"/>
                  <a:pt x="10766050" y="3966104"/>
                  <a:pt x="10767362" y="3960518"/>
                </a:cubicBezTo>
                <a:cubicBezTo>
                  <a:pt x="10767319" y="3929436"/>
                  <a:pt x="10769769" y="3898794"/>
                  <a:pt x="10774826" y="3868787"/>
                </a:cubicBezTo>
                <a:lnTo>
                  <a:pt x="10775366" y="3862150"/>
                </a:lnTo>
                <a:cubicBezTo>
                  <a:pt x="10775535" y="3862145"/>
                  <a:pt x="10775704" y="3862140"/>
                  <a:pt x="10775872" y="3862087"/>
                </a:cubicBezTo>
                <a:cubicBezTo>
                  <a:pt x="10826148" y="3511992"/>
                  <a:pt x="11107187" y="3233421"/>
                  <a:pt x="11466037" y="3174489"/>
                </a:cubicBezTo>
                <a:lnTo>
                  <a:pt x="11466154" y="3173350"/>
                </a:lnTo>
                <a:cubicBezTo>
                  <a:pt x="11471463" y="3172348"/>
                  <a:pt x="11476791" y="3171407"/>
                  <a:pt x="11482367" y="3171823"/>
                </a:cubicBezTo>
                <a:cubicBezTo>
                  <a:pt x="11513550" y="3166310"/>
                  <a:pt x="11545443" y="3163352"/>
                  <a:pt x="11577829" y="3162829"/>
                </a:cubicBezTo>
                <a:close/>
                <a:moveTo>
                  <a:pt x="9916551" y="3161219"/>
                </a:moveTo>
                <a:lnTo>
                  <a:pt x="9933638" y="3162829"/>
                </a:lnTo>
                <a:cubicBezTo>
                  <a:pt x="9966024" y="3163352"/>
                  <a:pt x="9997917" y="3166310"/>
                  <a:pt x="10029100" y="3171823"/>
                </a:cubicBezTo>
                <a:cubicBezTo>
                  <a:pt x="10034676" y="3171407"/>
                  <a:pt x="10040004" y="3172348"/>
                  <a:pt x="10045313" y="3173350"/>
                </a:cubicBezTo>
                <a:lnTo>
                  <a:pt x="10045430" y="3174489"/>
                </a:lnTo>
                <a:cubicBezTo>
                  <a:pt x="10404280" y="3233421"/>
                  <a:pt x="10685319" y="3511992"/>
                  <a:pt x="10735596" y="3862087"/>
                </a:cubicBezTo>
                <a:cubicBezTo>
                  <a:pt x="10735763" y="3862140"/>
                  <a:pt x="10735932" y="3862145"/>
                  <a:pt x="10736101" y="3862150"/>
                </a:cubicBezTo>
                <a:lnTo>
                  <a:pt x="10736641" y="3868787"/>
                </a:lnTo>
                <a:cubicBezTo>
                  <a:pt x="10741698" y="3898794"/>
                  <a:pt x="10744148" y="3929436"/>
                  <a:pt x="10744105" y="3960518"/>
                </a:cubicBezTo>
                <a:cubicBezTo>
                  <a:pt x="10745417" y="3966104"/>
                  <a:pt x="10745476" y="3971728"/>
                  <a:pt x="10745476" y="3977366"/>
                </a:cubicBezTo>
                <a:cubicBezTo>
                  <a:pt x="10745476" y="3981158"/>
                  <a:pt x="10745449" y="3984944"/>
                  <a:pt x="10744883" y="3988716"/>
                </a:cubicBezTo>
                <a:lnTo>
                  <a:pt x="10744384" y="3988683"/>
                </a:lnTo>
                <a:lnTo>
                  <a:pt x="10744358" y="3989174"/>
                </a:lnTo>
                <a:lnTo>
                  <a:pt x="10727240" y="3987561"/>
                </a:lnTo>
                <a:cubicBezTo>
                  <a:pt x="10694865" y="3987038"/>
                  <a:pt x="10662985" y="3984080"/>
                  <a:pt x="10631813" y="3978570"/>
                </a:cubicBezTo>
                <a:cubicBezTo>
                  <a:pt x="10626236" y="3978986"/>
                  <a:pt x="10620907" y="3978045"/>
                  <a:pt x="10615596" y="3977042"/>
                </a:cubicBezTo>
                <a:lnTo>
                  <a:pt x="10615480" y="3975903"/>
                </a:lnTo>
                <a:cubicBezTo>
                  <a:pt x="10256629" y="3916971"/>
                  <a:pt x="9975590" y="3638399"/>
                  <a:pt x="9925315" y="3288305"/>
                </a:cubicBezTo>
                <a:cubicBezTo>
                  <a:pt x="9925147" y="3288253"/>
                  <a:pt x="9924979" y="3288248"/>
                  <a:pt x="9924809" y="3288243"/>
                </a:cubicBezTo>
                <a:lnTo>
                  <a:pt x="9924271" y="3281619"/>
                </a:lnTo>
                <a:cubicBezTo>
                  <a:pt x="9919212" y="3251607"/>
                  <a:pt x="9916761" y="3220958"/>
                  <a:pt x="9916804" y="3189869"/>
                </a:cubicBezTo>
                <a:cubicBezTo>
                  <a:pt x="9915492" y="3184286"/>
                  <a:pt x="9915433" y="3178663"/>
                  <a:pt x="9915433" y="3173027"/>
                </a:cubicBezTo>
                <a:lnTo>
                  <a:pt x="9916027" y="3161677"/>
                </a:lnTo>
                <a:lnTo>
                  <a:pt x="9916525" y="3161709"/>
                </a:lnTo>
                <a:close/>
                <a:moveTo>
                  <a:pt x="9902763" y="3161219"/>
                </a:moveTo>
                <a:lnTo>
                  <a:pt x="9902789" y="3161709"/>
                </a:lnTo>
                <a:lnTo>
                  <a:pt x="9903287" y="3161677"/>
                </a:lnTo>
                <a:lnTo>
                  <a:pt x="9903881" y="3173027"/>
                </a:lnTo>
                <a:cubicBezTo>
                  <a:pt x="9903881" y="3178663"/>
                  <a:pt x="9903822" y="3184286"/>
                  <a:pt x="9902510" y="3189869"/>
                </a:cubicBezTo>
                <a:cubicBezTo>
                  <a:pt x="9902553" y="3220958"/>
                  <a:pt x="9900102" y="3251607"/>
                  <a:pt x="9895043" y="3281619"/>
                </a:cubicBezTo>
                <a:lnTo>
                  <a:pt x="9894505" y="3288243"/>
                </a:lnTo>
                <a:cubicBezTo>
                  <a:pt x="9894335" y="3288248"/>
                  <a:pt x="9894167" y="3288253"/>
                  <a:pt x="9893999" y="3288305"/>
                </a:cubicBezTo>
                <a:cubicBezTo>
                  <a:pt x="9843724" y="3638399"/>
                  <a:pt x="9562685" y="3916971"/>
                  <a:pt x="9203834" y="3975903"/>
                </a:cubicBezTo>
                <a:lnTo>
                  <a:pt x="9203718" y="3977042"/>
                </a:lnTo>
                <a:cubicBezTo>
                  <a:pt x="9198407" y="3978045"/>
                  <a:pt x="9193078" y="3978986"/>
                  <a:pt x="9187501" y="3978570"/>
                </a:cubicBezTo>
                <a:cubicBezTo>
                  <a:pt x="9156329" y="3984080"/>
                  <a:pt x="9124449" y="3987038"/>
                  <a:pt x="9092074" y="3987561"/>
                </a:cubicBezTo>
                <a:lnTo>
                  <a:pt x="9074956" y="3989174"/>
                </a:lnTo>
                <a:lnTo>
                  <a:pt x="9074930" y="3988683"/>
                </a:lnTo>
                <a:lnTo>
                  <a:pt x="9074431" y="3988716"/>
                </a:lnTo>
                <a:cubicBezTo>
                  <a:pt x="9073865" y="3984944"/>
                  <a:pt x="9073838" y="3981158"/>
                  <a:pt x="9073838" y="3977366"/>
                </a:cubicBezTo>
                <a:cubicBezTo>
                  <a:pt x="9073838" y="3971728"/>
                  <a:pt x="9073897" y="3966104"/>
                  <a:pt x="9075209" y="3960518"/>
                </a:cubicBezTo>
                <a:cubicBezTo>
                  <a:pt x="9075166" y="3929436"/>
                  <a:pt x="9077616" y="3898794"/>
                  <a:pt x="9082673" y="3868787"/>
                </a:cubicBezTo>
                <a:lnTo>
                  <a:pt x="9083213" y="3862150"/>
                </a:lnTo>
                <a:cubicBezTo>
                  <a:pt x="9083382" y="3862145"/>
                  <a:pt x="9083551" y="3862140"/>
                  <a:pt x="9083718" y="3862087"/>
                </a:cubicBezTo>
                <a:cubicBezTo>
                  <a:pt x="9133995" y="3511992"/>
                  <a:pt x="9415034" y="3233421"/>
                  <a:pt x="9773884" y="3174489"/>
                </a:cubicBezTo>
                <a:lnTo>
                  <a:pt x="9774001" y="3173350"/>
                </a:lnTo>
                <a:cubicBezTo>
                  <a:pt x="9779310" y="3172348"/>
                  <a:pt x="9784638" y="3171407"/>
                  <a:pt x="9790214" y="3171823"/>
                </a:cubicBezTo>
                <a:cubicBezTo>
                  <a:pt x="9821397" y="3166310"/>
                  <a:pt x="9853290" y="3163352"/>
                  <a:pt x="9885676" y="3162829"/>
                </a:cubicBezTo>
                <a:close/>
                <a:moveTo>
                  <a:pt x="8224400" y="3161219"/>
                </a:moveTo>
                <a:lnTo>
                  <a:pt x="8241488" y="3162829"/>
                </a:lnTo>
                <a:cubicBezTo>
                  <a:pt x="8273873" y="3163352"/>
                  <a:pt x="8305766" y="3166310"/>
                  <a:pt x="8336949" y="3171823"/>
                </a:cubicBezTo>
                <a:cubicBezTo>
                  <a:pt x="8342525" y="3171407"/>
                  <a:pt x="8347853" y="3172348"/>
                  <a:pt x="8353162" y="3173350"/>
                </a:cubicBezTo>
                <a:lnTo>
                  <a:pt x="8353279" y="3174489"/>
                </a:lnTo>
                <a:cubicBezTo>
                  <a:pt x="8712129" y="3233421"/>
                  <a:pt x="8993168" y="3511992"/>
                  <a:pt x="9043444" y="3862087"/>
                </a:cubicBezTo>
                <a:cubicBezTo>
                  <a:pt x="9043612" y="3862140"/>
                  <a:pt x="9043781" y="3862145"/>
                  <a:pt x="9043950" y="3862150"/>
                </a:cubicBezTo>
                <a:lnTo>
                  <a:pt x="9044490" y="3868787"/>
                </a:lnTo>
                <a:cubicBezTo>
                  <a:pt x="9049547" y="3898794"/>
                  <a:pt x="9051997" y="3929436"/>
                  <a:pt x="9051954" y="3960518"/>
                </a:cubicBezTo>
                <a:cubicBezTo>
                  <a:pt x="9053266" y="3966104"/>
                  <a:pt x="9053325" y="3971728"/>
                  <a:pt x="9053325" y="3977366"/>
                </a:cubicBezTo>
                <a:cubicBezTo>
                  <a:pt x="9053325" y="3981158"/>
                  <a:pt x="9053298" y="3984944"/>
                  <a:pt x="9052732" y="3988716"/>
                </a:cubicBezTo>
                <a:lnTo>
                  <a:pt x="9052233" y="3988683"/>
                </a:lnTo>
                <a:lnTo>
                  <a:pt x="9052207" y="3989174"/>
                </a:lnTo>
                <a:lnTo>
                  <a:pt x="9035089" y="3987561"/>
                </a:lnTo>
                <a:cubicBezTo>
                  <a:pt x="9002714" y="3987038"/>
                  <a:pt x="8970834" y="3984080"/>
                  <a:pt x="8939662" y="3978570"/>
                </a:cubicBezTo>
                <a:cubicBezTo>
                  <a:pt x="8934085" y="3978986"/>
                  <a:pt x="8928756" y="3978045"/>
                  <a:pt x="8923445" y="3977042"/>
                </a:cubicBezTo>
                <a:lnTo>
                  <a:pt x="8923329" y="3975903"/>
                </a:lnTo>
                <a:cubicBezTo>
                  <a:pt x="8564478" y="3916971"/>
                  <a:pt x="8283439" y="3638399"/>
                  <a:pt x="8233164" y="3288305"/>
                </a:cubicBezTo>
                <a:cubicBezTo>
                  <a:pt x="8232996" y="3288253"/>
                  <a:pt x="8232828" y="3288248"/>
                  <a:pt x="8232658" y="3288243"/>
                </a:cubicBezTo>
                <a:lnTo>
                  <a:pt x="8232120" y="3281619"/>
                </a:lnTo>
                <a:cubicBezTo>
                  <a:pt x="8227061" y="3251607"/>
                  <a:pt x="8224611" y="3220958"/>
                  <a:pt x="8224653" y="3189869"/>
                </a:cubicBezTo>
                <a:cubicBezTo>
                  <a:pt x="8223341" y="3184286"/>
                  <a:pt x="8223282" y="3178663"/>
                  <a:pt x="8223282" y="3173027"/>
                </a:cubicBezTo>
                <a:lnTo>
                  <a:pt x="8223876" y="3161677"/>
                </a:lnTo>
                <a:lnTo>
                  <a:pt x="8224374" y="3161709"/>
                </a:lnTo>
                <a:close/>
                <a:moveTo>
                  <a:pt x="8210612" y="3161219"/>
                </a:moveTo>
                <a:lnTo>
                  <a:pt x="8210638" y="3161709"/>
                </a:lnTo>
                <a:lnTo>
                  <a:pt x="8211136" y="3161677"/>
                </a:lnTo>
                <a:lnTo>
                  <a:pt x="8211730" y="3173027"/>
                </a:lnTo>
                <a:cubicBezTo>
                  <a:pt x="8211730" y="3178663"/>
                  <a:pt x="8211672" y="3184286"/>
                  <a:pt x="8210360" y="3189869"/>
                </a:cubicBezTo>
                <a:cubicBezTo>
                  <a:pt x="8210402" y="3220958"/>
                  <a:pt x="8207951" y="3251607"/>
                  <a:pt x="8202893" y="3281619"/>
                </a:cubicBezTo>
                <a:lnTo>
                  <a:pt x="8202354" y="3288243"/>
                </a:lnTo>
                <a:cubicBezTo>
                  <a:pt x="8202185" y="3288248"/>
                  <a:pt x="8202016" y="3288253"/>
                  <a:pt x="8201849" y="3288305"/>
                </a:cubicBezTo>
                <a:cubicBezTo>
                  <a:pt x="8151573" y="3638399"/>
                  <a:pt x="7870534" y="3916971"/>
                  <a:pt x="7511683" y="3975903"/>
                </a:cubicBezTo>
                <a:lnTo>
                  <a:pt x="7511567" y="3977042"/>
                </a:lnTo>
                <a:cubicBezTo>
                  <a:pt x="7506256" y="3978045"/>
                  <a:pt x="7500927" y="3978986"/>
                  <a:pt x="7495350" y="3978570"/>
                </a:cubicBezTo>
                <a:cubicBezTo>
                  <a:pt x="7464178" y="3984080"/>
                  <a:pt x="7432298" y="3987038"/>
                  <a:pt x="7399924" y="3987561"/>
                </a:cubicBezTo>
                <a:lnTo>
                  <a:pt x="7382805" y="3989174"/>
                </a:lnTo>
                <a:lnTo>
                  <a:pt x="7382779" y="3988683"/>
                </a:lnTo>
                <a:lnTo>
                  <a:pt x="7382280" y="3988716"/>
                </a:lnTo>
                <a:cubicBezTo>
                  <a:pt x="7381714" y="3984944"/>
                  <a:pt x="7381687" y="3981158"/>
                  <a:pt x="7381687" y="3977366"/>
                </a:cubicBezTo>
                <a:cubicBezTo>
                  <a:pt x="7381687" y="3971728"/>
                  <a:pt x="7381746" y="3966104"/>
                  <a:pt x="7383058" y="3960518"/>
                </a:cubicBezTo>
                <a:cubicBezTo>
                  <a:pt x="7383016" y="3929436"/>
                  <a:pt x="7385465" y="3898794"/>
                  <a:pt x="7390522" y="3868787"/>
                </a:cubicBezTo>
                <a:lnTo>
                  <a:pt x="7391062" y="3862150"/>
                </a:lnTo>
                <a:cubicBezTo>
                  <a:pt x="7391231" y="3862145"/>
                  <a:pt x="7391400" y="3862140"/>
                  <a:pt x="7391568" y="3862087"/>
                </a:cubicBezTo>
                <a:cubicBezTo>
                  <a:pt x="7441844" y="3511992"/>
                  <a:pt x="7722883" y="3233421"/>
                  <a:pt x="8081734" y="3174489"/>
                </a:cubicBezTo>
                <a:lnTo>
                  <a:pt x="8081851" y="3173350"/>
                </a:lnTo>
                <a:cubicBezTo>
                  <a:pt x="8087159" y="3172348"/>
                  <a:pt x="8092487" y="3171407"/>
                  <a:pt x="8098063" y="3171823"/>
                </a:cubicBezTo>
                <a:cubicBezTo>
                  <a:pt x="8129247" y="3166310"/>
                  <a:pt x="8161139" y="3163352"/>
                  <a:pt x="8193525" y="3162829"/>
                </a:cubicBezTo>
                <a:close/>
                <a:moveTo>
                  <a:pt x="6532249" y="3161219"/>
                </a:moveTo>
                <a:lnTo>
                  <a:pt x="6549337" y="3162829"/>
                </a:lnTo>
                <a:cubicBezTo>
                  <a:pt x="6581722" y="3163352"/>
                  <a:pt x="6613615" y="3166310"/>
                  <a:pt x="6644798" y="3171823"/>
                </a:cubicBezTo>
                <a:cubicBezTo>
                  <a:pt x="6650374" y="3171407"/>
                  <a:pt x="6655702" y="3172348"/>
                  <a:pt x="6661011" y="3173350"/>
                </a:cubicBezTo>
                <a:lnTo>
                  <a:pt x="6661128" y="3174489"/>
                </a:lnTo>
                <a:cubicBezTo>
                  <a:pt x="7019978" y="3233421"/>
                  <a:pt x="7301017" y="3511992"/>
                  <a:pt x="7351294" y="3862087"/>
                </a:cubicBezTo>
                <a:cubicBezTo>
                  <a:pt x="7351461" y="3862140"/>
                  <a:pt x="7351631" y="3862145"/>
                  <a:pt x="7351799" y="3862150"/>
                </a:cubicBezTo>
                <a:lnTo>
                  <a:pt x="7352340" y="3868787"/>
                </a:lnTo>
                <a:cubicBezTo>
                  <a:pt x="7357396" y="3898794"/>
                  <a:pt x="7359846" y="3929436"/>
                  <a:pt x="7359804" y="3960518"/>
                </a:cubicBezTo>
                <a:cubicBezTo>
                  <a:pt x="7361116" y="3966104"/>
                  <a:pt x="7361174" y="3971728"/>
                  <a:pt x="7361174" y="3977366"/>
                </a:cubicBezTo>
                <a:cubicBezTo>
                  <a:pt x="7361174" y="3981158"/>
                  <a:pt x="7361147" y="3984944"/>
                  <a:pt x="7360581" y="3988716"/>
                </a:cubicBezTo>
                <a:lnTo>
                  <a:pt x="7360082" y="3988683"/>
                </a:lnTo>
                <a:lnTo>
                  <a:pt x="7360056" y="3989174"/>
                </a:lnTo>
                <a:lnTo>
                  <a:pt x="7342938" y="3987561"/>
                </a:lnTo>
                <a:cubicBezTo>
                  <a:pt x="7310564" y="3987038"/>
                  <a:pt x="7278683" y="3984080"/>
                  <a:pt x="7247511" y="3978570"/>
                </a:cubicBezTo>
                <a:cubicBezTo>
                  <a:pt x="7241934" y="3978986"/>
                  <a:pt x="7236605" y="3978045"/>
                  <a:pt x="7231295" y="3977042"/>
                </a:cubicBezTo>
                <a:lnTo>
                  <a:pt x="7231179" y="3975903"/>
                </a:lnTo>
                <a:cubicBezTo>
                  <a:pt x="6872327" y="3916971"/>
                  <a:pt x="6591288" y="3638399"/>
                  <a:pt x="6541013" y="3288305"/>
                </a:cubicBezTo>
                <a:cubicBezTo>
                  <a:pt x="6540845" y="3288253"/>
                  <a:pt x="6540677" y="3288248"/>
                  <a:pt x="6540507" y="3288243"/>
                </a:cubicBezTo>
                <a:lnTo>
                  <a:pt x="6539969" y="3281619"/>
                </a:lnTo>
                <a:cubicBezTo>
                  <a:pt x="6534910" y="3251607"/>
                  <a:pt x="6532460" y="3220958"/>
                  <a:pt x="6532502" y="3189869"/>
                </a:cubicBezTo>
                <a:cubicBezTo>
                  <a:pt x="6531190" y="3184286"/>
                  <a:pt x="6531131" y="3178663"/>
                  <a:pt x="6531131" y="3173027"/>
                </a:cubicBezTo>
                <a:lnTo>
                  <a:pt x="6531725" y="3161677"/>
                </a:lnTo>
                <a:lnTo>
                  <a:pt x="6532223" y="3161709"/>
                </a:lnTo>
                <a:close/>
                <a:moveTo>
                  <a:pt x="6518461" y="3161219"/>
                </a:moveTo>
                <a:lnTo>
                  <a:pt x="6518487" y="3161709"/>
                </a:lnTo>
                <a:lnTo>
                  <a:pt x="6518985" y="3161677"/>
                </a:lnTo>
                <a:lnTo>
                  <a:pt x="6519579" y="3173027"/>
                </a:lnTo>
                <a:cubicBezTo>
                  <a:pt x="6519579" y="3178663"/>
                  <a:pt x="6519520" y="3184286"/>
                  <a:pt x="6518208" y="3189869"/>
                </a:cubicBezTo>
                <a:cubicBezTo>
                  <a:pt x="6518250" y="3220958"/>
                  <a:pt x="6515800" y="3251607"/>
                  <a:pt x="6510741" y="3281619"/>
                </a:cubicBezTo>
                <a:lnTo>
                  <a:pt x="6510203" y="3288243"/>
                </a:lnTo>
                <a:cubicBezTo>
                  <a:pt x="6510033" y="3288248"/>
                  <a:pt x="6509865" y="3288253"/>
                  <a:pt x="6509697" y="3288305"/>
                </a:cubicBezTo>
                <a:cubicBezTo>
                  <a:pt x="6459422" y="3638399"/>
                  <a:pt x="6178383" y="3916971"/>
                  <a:pt x="5819531" y="3975903"/>
                </a:cubicBezTo>
                <a:lnTo>
                  <a:pt x="5819415" y="3977042"/>
                </a:lnTo>
                <a:cubicBezTo>
                  <a:pt x="5814105" y="3978045"/>
                  <a:pt x="5808776" y="3978986"/>
                  <a:pt x="5803199" y="3978570"/>
                </a:cubicBezTo>
                <a:cubicBezTo>
                  <a:pt x="5772027" y="3984080"/>
                  <a:pt x="5740146" y="3987038"/>
                  <a:pt x="5707772" y="3987561"/>
                </a:cubicBezTo>
                <a:lnTo>
                  <a:pt x="5690654" y="3989174"/>
                </a:lnTo>
                <a:lnTo>
                  <a:pt x="5690628" y="3988683"/>
                </a:lnTo>
                <a:lnTo>
                  <a:pt x="5690129" y="3988716"/>
                </a:lnTo>
                <a:cubicBezTo>
                  <a:pt x="5689563" y="3984944"/>
                  <a:pt x="5689536" y="3981158"/>
                  <a:pt x="5689536" y="3977366"/>
                </a:cubicBezTo>
                <a:cubicBezTo>
                  <a:pt x="5689536" y="3971728"/>
                  <a:pt x="5689594" y="3966104"/>
                  <a:pt x="5690906" y="3960518"/>
                </a:cubicBezTo>
                <a:cubicBezTo>
                  <a:pt x="5690864" y="3929436"/>
                  <a:pt x="5693314" y="3898794"/>
                  <a:pt x="5698370" y="3868787"/>
                </a:cubicBezTo>
                <a:lnTo>
                  <a:pt x="5698911" y="3862150"/>
                </a:lnTo>
                <a:cubicBezTo>
                  <a:pt x="5699079" y="3862145"/>
                  <a:pt x="5699249" y="3862140"/>
                  <a:pt x="5699416" y="3862087"/>
                </a:cubicBezTo>
                <a:cubicBezTo>
                  <a:pt x="5749693" y="3511992"/>
                  <a:pt x="6030732" y="3233421"/>
                  <a:pt x="6389582" y="3174489"/>
                </a:cubicBezTo>
                <a:lnTo>
                  <a:pt x="6389699" y="3173350"/>
                </a:lnTo>
                <a:cubicBezTo>
                  <a:pt x="6395008" y="3172348"/>
                  <a:pt x="6400336" y="3171407"/>
                  <a:pt x="6405912" y="3171823"/>
                </a:cubicBezTo>
                <a:cubicBezTo>
                  <a:pt x="6437095" y="3166310"/>
                  <a:pt x="6468988" y="3163352"/>
                  <a:pt x="6501373" y="3162829"/>
                </a:cubicBezTo>
                <a:close/>
                <a:moveTo>
                  <a:pt x="4840098" y="3161219"/>
                </a:moveTo>
                <a:lnTo>
                  <a:pt x="4857185" y="3162829"/>
                </a:lnTo>
                <a:cubicBezTo>
                  <a:pt x="4889571" y="3163352"/>
                  <a:pt x="4921463" y="3166310"/>
                  <a:pt x="4952647" y="3171823"/>
                </a:cubicBezTo>
                <a:cubicBezTo>
                  <a:pt x="4958223" y="3171407"/>
                  <a:pt x="4963551" y="3172348"/>
                  <a:pt x="4968859" y="3173350"/>
                </a:cubicBezTo>
                <a:lnTo>
                  <a:pt x="4968976" y="3174489"/>
                </a:lnTo>
                <a:cubicBezTo>
                  <a:pt x="5327827" y="3233421"/>
                  <a:pt x="5608866" y="3511992"/>
                  <a:pt x="5659142" y="3862087"/>
                </a:cubicBezTo>
                <a:cubicBezTo>
                  <a:pt x="5659310" y="3862140"/>
                  <a:pt x="5659479" y="3862145"/>
                  <a:pt x="5659648" y="3862150"/>
                </a:cubicBezTo>
                <a:lnTo>
                  <a:pt x="5660188" y="3868787"/>
                </a:lnTo>
                <a:cubicBezTo>
                  <a:pt x="5665245" y="3898794"/>
                  <a:pt x="5667694" y="3929436"/>
                  <a:pt x="5667652" y="3960518"/>
                </a:cubicBezTo>
                <a:cubicBezTo>
                  <a:pt x="5668964" y="3966104"/>
                  <a:pt x="5669023" y="3971728"/>
                  <a:pt x="5669023" y="3977366"/>
                </a:cubicBezTo>
                <a:cubicBezTo>
                  <a:pt x="5669023" y="3981158"/>
                  <a:pt x="5668996" y="3984944"/>
                  <a:pt x="5668430" y="3988716"/>
                </a:cubicBezTo>
                <a:lnTo>
                  <a:pt x="5667931" y="3988683"/>
                </a:lnTo>
                <a:lnTo>
                  <a:pt x="5667905" y="3989174"/>
                </a:lnTo>
                <a:lnTo>
                  <a:pt x="5650786" y="3987561"/>
                </a:lnTo>
                <a:cubicBezTo>
                  <a:pt x="5618412" y="3987038"/>
                  <a:pt x="5586532" y="3984080"/>
                  <a:pt x="5555360" y="3978570"/>
                </a:cubicBezTo>
                <a:cubicBezTo>
                  <a:pt x="5549783" y="3978986"/>
                  <a:pt x="5544454" y="3978045"/>
                  <a:pt x="5539143" y="3977042"/>
                </a:cubicBezTo>
                <a:lnTo>
                  <a:pt x="5539027" y="3975903"/>
                </a:lnTo>
                <a:cubicBezTo>
                  <a:pt x="5180176" y="3916971"/>
                  <a:pt x="4899137" y="3638399"/>
                  <a:pt x="4848861" y="3288305"/>
                </a:cubicBezTo>
                <a:cubicBezTo>
                  <a:pt x="4848694" y="3288253"/>
                  <a:pt x="4848525" y="3288248"/>
                  <a:pt x="4848356" y="3288243"/>
                </a:cubicBezTo>
                <a:lnTo>
                  <a:pt x="4847817" y="3281619"/>
                </a:lnTo>
                <a:cubicBezTo>
                  <a:pt x="4842759" y="3251607"/>
                  <a:pt x="4840308" y="3220958"/>
                  <a:pt x="4840350" y="3189869"/>
                </a:cubicBezTo>
                <a:cubicBezTo>
                  <a:pt x="4839038" y="3184286"/>
                  <a:pt x="4838980" y="3178663"/>
                  <a:pt x="4838980" y="3173027"/>
                </a:cubicBezTo>
                <a:lnTo>
                  <a:pt x="4839574" y="3161677"/>
                </a:lnTo>
                <a:lnTo>
                  <a:pt x="4840072" y="3161709"/>
                </a:lnTo>
                <a:close/>
                <a:moveTo>
                  <a:pt x="4826310" y="3161219"/>
                </a:moveTo>
                <a:lnTo>
                  <a:pt x="4826336" y="3161709"/>
                </a:lnTo>
                <a:lnTo>
                  <a:pt x="4826834" y="3161677"/>
                </a:lnTo>
                <a:lnTo>
                  <a:pt x="4827428" y="3173027"/>
                </a:lnTo>
                <a:cubicBezTo>
                  <a:pt x="4827428" y="3178663"/>
                  <a:pt x="4827369" y="3184286"/>
                  <a:pt x="4826057" y="3189869"/>
                </a:cubicBezTo>
                <a:cubicBezTo>
                  <a:pt x="4826099" y="3220958"/>
                  <a:pt x="4823649" y="3251607"/>
                  <a:pt x="4818590" y="3281619"/>
                </a:cubicBezTo>
                <a:lnTo>
                  <a:pt x="4818052" y="3288243"/>
                </a:lnTo>
                <a:cubicBezTo>
                  <a:pt x="4817882" y="3288248"/>
                  <a:pt x="4817714" y="3288253"/>
                  <a:pt x="4817546" y="3288305"/>
                </a:cubicBezTo>
                <a:cubicBezTo>
                  <a:pt x="4767271" y="3638399"/>
                  <a:pt x="4486232" y="3916971"/>
                  <a:pt x="4127381" y="3975903"/>
                </a:cubicBezTo>
                <a:lnTo>
                  <a:pt x="4127264" y="3977042"/>
                </a:lnTo>
                <a:cubicBezTo>
                  <a:pt x="4121954" y="3978045"/>
                  <a:pt x="4116625" y="3978986"/>
                  <a:pt x="4111048" y="3978570"/>
                </a:cubicBezTo>
                <a:cubicBezTo>
                  <a:pt x="4079876" y="3984080"/>
                  <a:pt x="4047996" y="3987038"/>
                  <a:pt x="4015621" y="3987561"/>
                </a:cubicBezTo>
                <a:lnTo>
                  <a:pt x="3998503" y="3989174"/>
                </a:lnTo>
                <a:lnTo>
                  <a:pt x="3998477" y="3988683"/>
                </a:lnTo>
                <a:lnTo>
                  <a:pt x="3997978" y="3988716"/>
                </a:lnTo>
                <a:cubicBezTo>
                  <a:pt x="3997412" y="3984944"/>
                  <a:pt x="3997385" y="3981158"/>
                  <a:pt x="3997385" y="3977366"/>
                </a:cubicBezTo>
                <a:cubicBezTo>
                  <a:pt x="3997385" y="3971728"/>
                  <a:pt x="3997443" y="3966104"/>
                  <a:pt x="3998755" y="3960518"/>
                </a:cubicBezTo>
                <a:cubicBezTo>
                  <a:pt x="3998713" y="3929436"/>
                  <a:pt x="4001163" y="3898794"/>
                  <a:pt x="4006219" y="3868787"/>
                </a:cubicBezTo>
                <a:lnTo>
                  <a:pt x="4006760" y="3862150"/>
                </a:lnTo>
                <a:cubicBezTo>
                  <a:pt x="4006928" y="3862145"/>
                  <a:pt x="4007098" y="3862140"/>
                  <a:pt x="4007265" y="3862087"/>
                </a:cubicBezTo>
                <a:cubicBezTo>
                  <a:pt x="4057542" y="3511992"/>
                  <a:pt x="4338581" y="3233421"/>
                  <a:pt x="4697431" y="3174489"/>
                </a:cubicBezTo>
                <a:lnTo>
                  <a:pt x="4697548" y="3173350"/>
                </a:lnTo>
                <a:cubicBezTo>
                  <a:pt x="4702857" y="3172348"/>
                  <a:pt x="4708185" y="3171407"/>
                  <a:pt x="4713761" y="3171823"/>
                </a:cubicBezTo>
                <a:cubicBezTo>
                  <a:pt x="4744944" y="3166310"/>
                  <a:pt x="4776837" y="3163352"/>
                  <a:pt x="4809222" y="3162829"/>
                </a:cubicBezTo>
                <a:close/>
                <a:moveTo>
                  <a:pt x="3147947" y="3161219"/>
                </a:moveTo>
                <a:lnTo>
                  <a:pt x="3165034" y="3162829"/>
                </a:lnTo>
                <a:cubicBezTo>
                  <a:pt x="3197420" y="3163352"/>
                  <a:pt x="3229312" y="3166310"/>
                  <a:pt x="3260496" y="3171823"/>
                </a:cubicBezTo>
                <a:cubicBezTo>
                  <a:pt x="3266072" y="3171407"/>
                  <a:pt x="3271400" y="3172348"/>
                  <a:pt x="3276708" y="3173350"/>
                </a:cubicBezTo>
                <a:lnTo>
                  <a:pt x="3276826" y="3174489"/>
                </a:lnTo>
                <a:cubicBezTo>
                  <a:pt x="3635676" y="3233421"/>
                  <a:pt x="3916715" y="3511992"/>
                  <a:pt x="3966991" y="3862087"/>
                </a:cubicBezTo>
                <a:cubicBezTo>
                  <a:pt x="3967159" y="3862140"/>
                  <a:pt x="3967328" y="3862145"/>
                  <a:pt x="3967497" y="3862150"/>
                </a:cubicBezTo>
                <a:lnTo>
                  <a:pt x="3968037" y="3868787"/>
                </a:lnTo>
                <a:cubicBezTo>
                  <a:pt x="3973094" y="3898794"/>
                  <a:pt x="3975543" y="3929436"/>
                  <a:pt x="3975501" y="3960518"/>
                </a:cubicBezTo>
                <a:cubicBezTo>
                  <a:pt x="3976813" y="3966104"/>
                  <a:pt x="3976872" y="3971728"/>
                  <a:pt x="3976872" y="3977366"/>
                </a:cubicBezTo>
                <a:cubicBezTo>
                  <a:pt x="3976872" y="3981158"/>
                  <a:pt x="3976845" y="3984944"/>
                  <a:pt x="3976279" y="3988716"/>
                </a:cubicBezTo>
                <a:lnTo>
                  <a:pt x="3975780" y="3988683"/>
                </a:lnTo>
                <a:lnTo>
                  <a:pt x="3975754" y="3989174"/>
                </a:lnTo>
                <a:lnTo>
                  <a:pt x="3958635" y="3987561"/>
                </a:lnTo>
                <a:cubicBezTo>
                  <a:pt x="3926261" y="3987038"/>
                  <a:pt x="3894381" y="3984080"/>
                  <a:pt x="3863209" y="3978570"/>
                </a:cubicBezTo>
                <a:cubicBezTo>
                  <a:pt x="3857632" y="3978986"/>
                  <a:pt x="3852303" y="3978045"/>
                  <a:pt x="3846992" y="3977042"/>
                </a:cubicBezTo>
                <a:lnTo>
                  <a:pt x="3846876" y="3975903"/>
                </a:lnTo>
                <a:cubicBezTo>
                  <a:pt x="3488025" y="3916971"/>
                  <a:pt x="3206986" y="3638399"/>
                  <a:pt x="3156710" y="3288305"/>
                </a:cubicBezTo>
                <a:cubicBezTo>
                  <a:pt x="3156543" y="3288253"/>
                  <a:pt x="3156374" y="3288248"/>
                  <a:pt x="3156205" y="3288243"/>
                </a:cubicBezTo>
                <a:lnTo>
                  <a:pt x="3155667" y="3281619"/>
                </a:lnTo>
                <a:cubicBezTo>
                  <a:pt x="3150608" y="3251607"/>
                  <a:pt x="3148157" y="3220958"/>
                  <a:pt x="3148199" y="3189869"/>
                </a:cubicBezTo>
                <a:cubicBezTo>
                  <a:pt x="3146887" y="3184286"/>
                  <a:pt x="3146829" y="3178663"/>
                  <a:pt x="3146829" y="3173027"/>
                </a:cubicBezTo>
                <a:lnTo>
                  <a:pt x="3147423" y="3161677"/>
                </a:lnTo>
                <a:lnTo>
                  <a:pt x="3147921" y="3161709"/>
                </a:lnTo>
                <a:close/>
                <a:moveTo>
                  <a:pt x="3134159" y="3161219"/>
                </a:moveTo>
                <a:lnTo>
                  <a:pt x="3134185" y="3161709"/>
                </a:lnTo>
                <a:lnTo>
                  <a:pt x="3134683" y="3161677"/>
                </a:lnTo>
                <a:lnTo>
                  <a:pt x="3135277" y="3173027"/>
                </a:lnTo>
                <a:cubicBezTo>
                  <a:pt x="3135277" y="3178663"/>
                  <a:pt x="3135218" y="3184286"/>
                  <a:pt x="3133906" y="3189869"/>
                </a:cubicBezTo>
                <a:cubicBezTo>
                  <a:pt x="3133948" y="3220958"/>
                  <a:pt x="3131498" y="3251607"/>
                  <a:pt x="3126439" y="3281619"/>
                </a:cubicBezTo>
                <a:lnTo>
                  <a:pt x="3125901" y="3288243"/>
                </a:lnTo>
                <a:cubicBezTo>
                  <a:pt x="3125731" y="3288248"/>
                  <a:pt x="3125563" y="3288253"/>
                  <a:pt x="3125395" y="3288305"/>
                </a:cubicBezTo>
                <a:cubicBezTo>
                  <a:pt x="3075120" y="3638399"/>
                  <a:pt x="2794081" y="3916971"/>
                  <a:pt x="2435230" y="3975903"/>
                </a:cubicBezTo>
                <a:lnTo>
                  <a:pt x="2435113" y="3977042"/>
                </a:lnTo>
                <a:cubicBezTo>
                  <a:pt x="2429803" y="3978045"/>
                  <a:pt x="2424474" y="3978986"/>
                  <a:pt x="2418897" y="3978570"/>
                </a:cubicBezTo>
                <a:cubicBezTo>
                  <a:pt x="2387725" y="3984080"/>
                  <a:pt x="2355845" y="3987038"/>
                  <a:pt x="2323470" y="3987561"/>
                </a:cubicBezTo>
                <a:lnTo>
                  <a:pt x="2306352" y="3989174"/>
                </a:lnTo>
                <a:lnTo>
                  <a:pt x="2306326" y="3988683"/>
                </a:lnTo>
                <a:lnTo>
                  <a:pt x="2305827" y="3988716"/>
                </a:lnTo>
                <a:cubicBezTo>
                  <a:pt x="2305261" y="3984944"/>
                  <a:pt x="2305234" y="3981158"/>
                  <a:pt x="2305234" y="3977366"/>
                </a:cubicBezTo>
                <a:cubicBezTo>
                  <a:pt x="2305234" y="3971728"/>
                  <a:pt x="2305292" y="3966104"/>
                  <a:pt x="2306604" y="3960518"/>
                </a:cubicBezTo>
                <a:cubicBezTo>
                  <a:pt x="2306562" y="3929436"/>
                  <a:pt x="2309012" y="3898794"/>
                  <a:pt x="2314068" y="3868787"/>
                </a:cubicBezTo>
                <a:lnTo>
                  <a:pt x="2314609" y="3862150"/>
                </a:lnTo>
                <a:cubicBezTo>
                  <a:pt x="2314777" y="3862145"/>
                  <a:pt x="2314947" y="3862140"/>
                  <a:pt x="2315114" y="3862087"/>
                </a:cubicBezTo>
                <a:cubicBezTo>
                  <a:pt x="2365391" y="3511992"/>
                  <a:pt x="2646430" y="3233421"/>
                  <a:pt x="3005280" y="3174489"/>
                </a:cubicBezTo>
                <a:lnTo>
                  <a:pt x="3005397" y="3173350"/>
                </a:lnTo>
                <a:cubicBezTo>
                  <a:pt x="3010706" y="3172348"/>
                  <a:pt x="3016034" y="3171407"/>
                  <a:pt x="3021610" y="3171823"/>
                </a:cubicBezTo>
                <a:cubicBezTo>
                  <a:pt x="3052793" y="3166310"/>
                  <a:pt x="3084686" y="3163352"/>
                  <a:pt x="3117071" y="3162829"/>
                </a:cubicBezTo>
                <a:close/>
                <a:moveTo>
                  <a:pt x="1455796" y="3161219"/>
                </a:moveTo>
                <a:lnTo>
                  <a:pt x="1472883" y="3162829"/>
                </a:lnTo>
                <a:cubicBezTo>
                  <a:pt x="1505269" y="3163352"/>
                  <a:pt x="1537161" y="3166310"/>
                  <a:pt x="1568345" y="3171823"/>
                </a:cubicBezTo>
                <a:cubicBezTo>
                  <a:pt x="1573921" y="3171407"/>
                  <a:pt x="1579249" y="3172348"/>
                  <a:pt x="1584557" y="3173350"/>
                </a:cubicBezTo>
                <a:lnTo>
                  <a:pt x="1584675" y="3174489"/>
                </a:lnTo>
                <a:cubicBezTo>
                  <a:pt x="1943525" y="3233421"/>
                  <a:pt x="2224564" y="3511992"/>
                  <a:pt x="2274840" y="3862087"/>
                </a:cubicBezTo>
                <a:cubicBezTo>
                  <a:pt x="2275008" y="3862140"/>
                  <a:pt x="2275177" y="3862145"/>
                  <a:pt x="2275346" y="3862150"/>
                </a:cubicBezTo>
                <a:lnTo>
                  <a:pt x="2275886" y="3868787"/>
                </a:lnTo>
                <a:cubicBezTo>
                  <a:pt x="2280943" y="3898794"/>
                  <a:pt x="2283392" y="3929436"/>
                  <a:pt x="2283350" y="3960518"/>
                </a:cubicBezTo>
                <a:cubicBezTo>
                  <a:pt x="2284662" y="3966104"/>
                  <a:pt x="2284721" y="3971728"/>
                  <a:pt x="2284721" y="3977366"/>
                </a:cubicBezTo>
                <a:cubicBezTo>
                  <a:pt x="2284721" y="3981158"/>
                  <a:pt x="2284694" y="3984944"/>
                  <a:pt x="2284128" y="3988716"/>
                </a:cubicBezTo>
                <a:lnTo>
                  <a:pt x="2283629" y="3988683"/>
                </a:lnTo>
                <a:lnTo>
                  <a:pt x="2283603" y="3989174"/>
                </a:lnTo>
                <a:lnTo>
                  <a:pt x="2266484" y="3987561"/>
                </a:lnTo>
                <a:cubicBezTo>
                  <a:pt x="2234110" y="3987038"/>
                  <a:pt x="2202230" y="3984080"/>
                  <a:pt x="2171058" y="3978570"/>
                </a:cubicBezTo>
                <a:cubicBezTo>
                  <a:pt x="2165481" y="3978986"/>
                  <a:pt x="2160152" y="3978045"/>
                  <a:pt x="2154841" y="3977042"/>
                </a:cubicBezTo>
                <a:lnTo>
                  <a:pt x="2154725" y="3975903"/>
                </a:lnTo>
                <a:cubicBezTo>
                  <a:pt x="1795874" y="3916971"/>
                  <a:pt x="1514835" y="3638399"/>
                  <a:pt x="1464559" y="3288305"/>
                </a:cubicBezTo>
                <a:cubicBezTo>
                  <a:pt x="1464392" y="3288253"/>
                  <a:pt x="1464223" y="3288248"/>
                  <a:pt x="1464054" y="3288243"/>
                </a:cubicBezTo>
                <a:lnTo>
                  <a:pt x="1463515" y="3281619"/>
                </a:lnTo>
                <a:cubicBezTo>
                  <a:pt x="1458457" y="3251607"/>
                  <a:pt x="1456006" y="3220958"/>
                  <a:pt x="1456048" y="3189869"/>
                </a:cubicBezTo>
                <a:cubicBezTo>
                  <a:pt x="1454736" y="3184286"/>
                  <a:pt x="1454678" y="3178663"/>
                  <a:pt x="1454678" y="3173027"/>
                </a:cubicBezTo>
                <a:lnTo>
                  <a:pt x="1455272" y="3161677"/>
                </a:lnTo>
                <a:lnTo>
                  <a:pt x="1455770" y="3161709"/>
                </a:lnTo>
                <a:close/>
                <a:moveTo>
                  <a:pt x="1442008" y="3161219"/>
                </a:moveTo>
                <a:lnTo>
                  <a:pt x="1442034" y="3161709"/>
                </a:lnTo>
                <a:lnTo>
                  <a:pt x="1442532" y="3161677"/>
                </a:lnTo>
                <a:lnTo>
                  <a:pt x="1443126" y="3173027"/>
                </a:lnTo>
                <a:cubicBezTo>
                  <a:pt x="1443126" y="3178663"/>
                  <a:pt x="1443067" y="3184286"/>
                  <a:pt x="1441755" y="3189869"/>
                </a:cubicBezTo>
                <a:cubicBezTo>
                  <a:pt x="1441797" y="3220958"/>
                  <a:pt x="1439347" y="3251607"/>
                  <a:pt x="1434288" y="3281619"/>
                </a:cubicBezTo>
                <a:lnTo>
                  <a:pt x="1433750" y="3288243"/>
                </a:lnTo>
                <a:cubicBezTo>
                  <a:pt x="1433580" y="3288248"/>
                  <a:pt x="1433412" y="3288253"/>
                  <a:pt x="1433244" y="3288305"/>
                </a:cubicBezTo>
                <a:cubicBezTo>
                  <a:pt x="1382969" y="3638399"/>
                  <a:pt x="1101930" y="3916971"/>
                  <a:pt x="743079" y="3975903"/>
                </a:cubicBezTo>
                <a:lnTo>
                  <a:pt x="742962" y="3977042"/>
                </a:lnTo>
                <a:cubicBezTo>
                  <a:pt x="737652" y="3978045"/>
                  <a:pt x="732323" y="3978986"/>
                  <a:pt x="726746" y="3978570"/>
                </a:cubicBezTo>
                <a:cubicBezTo>
                  <a:pt x="695574" y="3984080"/>
                  <a:pt x="663693" y="3987038"/>
                  <a:pt x="631319" y="3987561"/>
                </a:cubicBezTo>
                <a:lnTo>
                  <a:pt x="614201" y="3989174"/>
                </a:lnTo>
                <a:lnTo>
                  <a:pt x="614175" y="3988683"/>
                </a:lnTo>
                <a:lnTo>
                  <a:pt x="613676" y="3988716"/>
                </a:lnTo>
                <a:cubicBezTo>
                  <a:pt x="613110" y="3984944"/>
                  <a:pt x="613083" y="3981158"/>
                  <a:pt x="613083" y="3977366"/>
                </a:cubicBezTo>
                <a:cubicBezTo>
                  <a:pt x="613083" y="3971728"/>
                  <a:pt x="613141" y="3966104"/>
                  <a:pt x="614453" y="3960518"/>
                </a:cubicBezTo>
                <a:cubicBezTo>
                  <a:pt x="614411" y="3929436"/>
                  <a:pt x="616861" y="3898794"/>
                  <a:pt x="621917" y="3868787"/>
                </a:cubicBezTo>
                <a:lnTo>
                  <a:pt x="622458" y="3862150"/>
                </a:lnTo>
                <a:cubicBezTo>
                  <a:pt x="622626" y="3862145"/>
                  <a:pt x="622796" y="3862140"/>
                  <a:pt x="622963" y="3862087"/>
                </a:cubicBezTo>
                <a:cubicBezTo>
                  <a:pt x="673240" y="3511992"/>
                  <a:pt x="954279" y="3233421"/>
                  <a:pt x="1313129" y="3174489"/>
                </a:cubicBezTo>
                <a:lnTo>
                  <a:pt x="1313246" y="3173350"/>
                </a:lnTo>
                <a:cubicBezTo>
                  <a:pt x="1318555" y="3172348"/>
                  <a:pt x="1323883" y="3171407"/>
                  <a:pt x="1329459" y="3171823"/>
                </a:cubicBezTo>
                <a:cubicBezTo>
                  <a:pt x="1360642" y="3166310"/>
                  <a:pt x="1392535" y="3163352"/>
                  <a:pt x="1424920" y="3162829"/>
                </a:cubicBezTo>
                <a:close/>
                <a:moveTo>
                  <a:pt x="10909360" y="2447425"/>
                </a:moveTo>
                <a:cubicBezTo>
                  <a:pt x="10962636" y="2718331"/>
                  <a:pt x="11177479" y="2933128"/>
                  <a:pt x="11452669" y="2992271"/>
                </a:cubicBezTo>
                <a:cubicBezTo>
                  <a:pt x="11399394" y="2721365"/>
                  <a:pt x="11184550" y="2506568"/>
                  <a:pt x="10909360" y="2447425"/>
                </a:cubicBezTo>
                <a:close/>
                <a:moveTo>
                  <a:pt x="10602109" y="2447425"/>
                </a:moveTo>
                <a:cubicBezTo>
                  <a:pt x="10326919" y="2506568"/>
                  <a:pt x="10112075" y="2721365"/>
                  <a:pt x="10058800" y="2992271"/>
                </a:cubicBezTo>
                <a:cubicBezTo>
                  <a:pt x="10333990" y="2933128"/>
                  <a:pt x="10548833" y="2718331"/>
                  <a:pt x="10602109" y="2447425"/>
                </a:cubicBezTo>
                <a:close/>
                <a:moveTo>
                  <a:pt x="9217207" y="2447425"/>
                </a:moveTo>
                <a:cubicBezTo>
                  <a:pt x="9270483" y="2718331"/>
                  <a:pt x="9485326" y="2933128"/>
                  <a:pt x="9760516" y="2992271"/>
                </a:cubicBezTo>
                <a:cubicBezTo>
                  <a:pt x="9707241" y="2721365"/>
                  <a:pt x="9492397" y="2506568"/>
                  <a:pt x="9217207" y="2447425"/>
                </a:cubicBezTo>
                <a:close/>
                <a:moveTo>
                  <a:pt x="8909958" y="2447425"/>
                </a:moveTo>
                <a:cubicBezTo>
                  <a:pt x="8634768" y="2506568"/>
                  <a:pt x="8419924" y="2721365"/>
                  <a:pt x="8366649" y="2992271"/>
                </a:cubicBezTo>
                <a:cubicBezTo>
                  <a:pt x="8641839" y="2933128"/>
                  <a:pt x="8856682" y="2718331"/>
                  <a:pt x="8909958" y="2447425"/>
                </a:cubicBezTo>
                <a:close/>
                <a:moveTo>
                  <a:pt x="7525056" y="2447425"/>
                </a:moveTo>
                <a:cubicBezTo>
                  <a:pt x="7578332" y="2718331"/>
                  <a:pt x="7793175" y="2933128"/>
                  <a:pt x="8068365" y="2992271"/>
                </a:cubicBezTo>
                <a:cubicBezTo>
                  <a:pt x="8015090" y="2721365"/>
                  <a:pt x="7800246" y="2506568"/>
                  <a:pt x="7525056" y="2447425"/>
                </a:cubicBezTo>
                <a:close/>
                <a:moveTo>
                  <a:pt x="7217807" y="2447425"/>
                </a:moveTo>
                <a:cubicBezTo>
                  <a:pt x="6942617" y="2506568"/>
                  <a:pt x="6727773" y="2721365"/>
                  <a:pt x="6674498" y="2992271"/>
                </a:cubicBezTo>
                <a:cubicBezTo>
                  <a:pt x="6949688" y="2933128"/>
                  <a:pt x="7164531" y="2718331"/>
                  <a:pt x="7217807" y="2447425"/>
                </a:cubicBezTo>
                <a:close/>
                <a:moveTo>
                  <a:pt x="5832905" y="2447425"/>
                </a:moveTo>
                <a:cubicBezTo>
                  <a:pt x="5886181" y="2718331"/>
                  <a:pt x="6101024" y="2933128"/>
                  <a:pt x="6376214" y="2992271"/>
                </a:cubicBezTo>
                <a:cubicBezTo>
                  <a:pt x="6322939" y="2721365"/>
                  <a:pt x="6108095" y="2506568"/>
                  <a:pt x="5832905" y="2447425"/>
                </a:cubicBezTo>
                <a:close/>
                <a:moveTo>
                  <a:pt x="5525656" y="2447425"/>
                </a:moveTo>
                <a:cubicBezTo>
                  <a:pt x="5250466" y="2506568"/>
                  <a:pt x="5035622" y="2721365"/>
                  <a:pt x="4982347" y="2992271"/>
                </a:cubicBezTo>
                <a:cubicBezTo>
                  <a:pt x="5257537" y="2933128"/>
                  <a:pt x="5472380" y="2718331"/>
                  <a:pt x="5525656" y="2447425"/>
                </a:cubicBezTo>
                <a:close/>
                <a:moveTo>
                  <a:pt x="4140754" y="2447425"/>
                </a:moveTo>
                <a:cubicBezTo>
                  <a:pt x="4194030" y="2718331"/>
                  <a:pt x="4408873" y="2933128"/>
                  <a:pt x="4684063" y="2992271"/>
                </a:cubicBezTo>
                <a:cubicBezTo>
                  <a:pt x="4630788" y="2721365"/>
                  <a:pt x="4415944" y="2506568"/>
                  <a:pt x="4140754" y="2447425"/>
                </a:cubicBezTo>
                <a:close/>
                <a:moveTo>
                  <a:pt x="3833505" y="2447425"/>
                </a:moveTo>
                <a:cubicBezTo>
                  <a:pt x="3558315" y="2506568"/>
                  <a:pt x="3343471" y="2721365"/>
                  <a:pt x="3290196" y="2992271"/>
                </a:cubicBezTo>
                <a:cubicBezTo>
                  <a:pt x="3565386" y="2933128"/>
                  <a:pt x="3780229" y="2718331"/>
                  <a:pt x="3833505" y="2447425"/>
                </a:cubicBezTo>
                <a:close/>
                <a:moveTo>
                  <a:pt x="2448603" y="2447425"/>
                </a:moveTo>
                <a:cubicBezTo>
                  <a:pt x="2501879" y="2718331"/>
                  <a:pt x="2716722" y="2933128"/>
                  <a:pt x="2991912" y="2992271"/>
                </a:cubicBezTo>
                <a:cubicBezTo>
                  <a:pt x="2938637" y="2721365"/>
                  <a:pt x="2723793" y="2506568"/>
                  <a:pt x="2448603" y="2447425"/>
                </a:cubicBezTo>
                <a:close/>
                <a:moveTo>
                  <a:pt x="2141354" y="2447425"/>
                </a:moveTo>
                <a:cubicBezTo>
                  <a:pt x="1866164" y="2506568"/>
                  <a:pt x="1651320" y="2721365"/>
                  <a:pt x="1598045" y="2992271"/>
                </a:cubicBezTo>
                <a:cubicBezTo>
                  <a:pt x="1873235" y="2933128"/>
                  <a:pt x="2088078" y="2718331"/>
                  <a:pt x="2141354" y="2447425"/>
                </a:cubicBezTo>
                <a:close/>
                <a:moveTo>
                  <a:pt x="756452" y="2447425"/>
                </a:moveTo>
                <a:cubicBezTo>
                  <a:pt x="809728" y="2718331"/>
                  <a:pt x="1024571" y="2933128"/>
                  <a:pt x="1299761" y="2992271"/>
                </a:cubicBezTo>
                <a:cubicBezTo>
                  <a:pt x="1246486" y="2721365"/>
                  <a:pt x="1031642" y="2506568"/>
                  <a:pt x="756452" y="2447425"/>
                </a:cubicBezTo>
                <a:close/>
                <a:moveTo>
                  <a:pt x="12192000" y="2344615"/>
                </a:moveTo>
                <a:lnTo>
                  <a:pt x="12192000" y="2477663"/>
                </a:lnTo>
                <a:cubicBezTo>
                  <a:pt x="11966807" y="2562375"/>
                  <a:pt x="11797421" y="2755980"/>
                  <a:pt x="11750953" y="2992271"/>
                </a:cubicBezTo>
                <a:cubicBezTo>
                  <a:pt x="11935988" y="2952504"/>
                  <a:pt x="12093739" y="2842365"/>
                  <a:pt x="12192000" y="2691161"/>
                </a:cubicBezTo>
                <a:lnTo>
                  <a:pt x="12192000" y="2892735"/>
                </a:lnTo>
                <a:cubicBezTo>
                  <a:pt x="12071770" y="3011736"/>
                  <a:pt x="11914089" y="3094511"/>
                  <a:pt x="11737582" y="3123727"/>
                </a:cubicBezTo>
                <a:lnTo>
                  <a:pt x="11737466" y="3124875"/>
                </a:lnTo>
                <a:cubicBezTo>
                  <a:pt x="11732155" y="3125886"/>
                  <a:pt x="11726826" y="3126834"/>
                  <a:pt x="11721249" y="3126415"/>
                </a:cubicBezTo>
                <a:cubicBezTo>
                  <a:pt x="11690077" y="3131969"/>
                  <a:pt x="11658197" y="3134950"/>
                  <a:pt x="11625822" y="3135477"/>
                </a:cubicBezTo>
                <a:lnTo>
                  <a:pt x="11608704" y="3137103"/>
                </a:lnTo>
                <a:lnTo>
                  <a:pt x="11608678" y="3136608"/>
                </a:lnTo>
                <a:lnTo>
                  <a:pt x="11608179" y="3136641"/>
                </a:lnTo>
                <a:cubicBezTo>
                  <a:pt x="11607613" y="3132839"/>
                  <a:pt x="11607586" y="3129023"/>
                  <a:pt x="11607586" y="3125201"/>
                </a:cubicBezTo>
                <a:cubicBezTo>
                  <a:pt x="11607586" y="3119519"/>
                  <a:pt x="11607645" y="3113850"/>
                  <a:pt x="11608957" y="3108220"/>
                </a:cubicBezTo>
                <a:cubicBezTo>
                  <a:pt x="11608914" y="3076892"/>
                  <a:pt x="11611364" y="3046007"/>
                  <a:pt x="11616421" y="3015763"/>
                </a:cubicBezTo>
                <a:lnTo>
                  <a:pt x="11616961" y="3009073"/>
                </a:lnTo>
                <a:cubicBezTo>
                  <a:pt x="11617130" y="3009068"/>
                  <a:pt x="11617299" y="3009063"/>
                  <a:pt x="11617466" y="3009010"/>
                </a:cubicBezTo>
                <a:cubicBezTo>
                  <a:pt x="11662185" y="2695154"/>
                  <a:pt x="11889463" y="2438329"/>
                  <a:pt x="12192000" y="2344615"/>
                </a:cubicBezTo>
                <a:close/>
                <a:moveTo>
                  <a:pt x="10767111" y="2302594"/>
                </a:moveTo>
                <a:lnTo>
                  <a:pt x="10784198" y="2304217"/>
                </a:lnTo>
                <a:cubicBezTo>
                  <a:pt x="10816584" y="2304744"/>
                  <a:pt x="10848477" y="2307725"/>
                  <a:pt x="10879660" y="2313282"/>
                </a:cubicBezTo>
                <a:cubicBezTo>
                  <a:pt x="10885236" y="2312863"/>
                  <a:pt x="10890564" y="2313811"/>
                  <a:pt x="10895873" y="2314821"/>
                </a:cubicBezTo>
                <a:lnTo>
                  <a:pt x="10895990" y="2315969"/>
                </a:lnTo>
                <a:cubicBezTo>
                  <a:pt x="11254840" y="2375367"/>
                  <a:pt x="11535879" y="2656144"/>
                  <a:pt x="11586156" y="3009010"/>
                </a:cubicBezTo>
                <a:cubicBezTo>
                  <a:pt x="11586323" y="3009063"/>
                  <a:pt x="11586492" y="3009068"/>
                  <a:pt x="11586661" y="3009073"/>
                </a:cubicBezTo>
                <a:lnTo>
                  <a:pt x="11587201" y="3015763"/>
                </a:lnTo>
                <a:cubicBezTo>
                  <a:pt x="11592258" y="3046007"/>
                  <a:pt x="11594708" y="3076892"/>
                  <a:pt x="11594665" y="3108220"/>
                </a:cubicBezTo>
                <a:cubicBezTo>
                  <a:pt x="11595977" y="3113850"/>
                  <a:pt x="11596036" y="3119519"/>
                  <a:pt x="11596036" y="3125201"/>
                </a:cubicBezTo>
                <a:cubicBezTo>
                  <a:pt x="11596036" y="3129023"/>
                  <a:pt x="11596009" y="3132839"/>
                  <a:pt x="11595443" y="3136641"/>
                </a:cubicBezTo>
                <a:lnTo>
                  <a:pt x="11594944" y="3136608"/>
                </a:lnTo>
                <a:lnTo>
                  <a:pt x="11594918" y="3137103"/>
                </a:lnTo>
                <a:lnTo>
                  <a:pt x="11577800" y="3135477"/>
                </a:lnTo>
                <a:cubicBezTo>
                  <a:pt x="11545425" y="3134950"/>
                  <a:pt x="11513545" y="3131969"/>
                  <a:pt x="11482373" y="3126415"/>
                </a:cubicBezTo>
                <a:cubicBezTo>
                  <a:pt x="11476796" y="3126834"/>
                  <a:pt x="11471467" y="3125886"/>
                  <a:pt x="11466156" y="3124875"/>
                </a:cubicBezTo>
                <a:lnTo>
                  <a:pt x="11466040" y="3123727"/>
                </a:lnTo>
                <a:cubicBezTo>
                  <a:pt x="11107189" y="3064328"/>
                  <a:pt x="10826150" y="2783551"/>
                  <a:pt x="10775875" y="2430686"/>
                </a:cubicBezTo>
                <a:cubicBezTo>
                  <a:pt x="10775707" y="2430633"/>
                  <a:pt x="10775539" y="2430628"/>
                  <a:pt x="10775369" y="2430623"/>
                </a:cubicBezTo>
                <a:lnTo>
                  <a:pt x="10774831" y="2423947"/>
                </a:lnTo>
                <a:cubicBezTo>
                  <a:pt x="10769772" y="2393697"/>
                  <a:pt x="10767321" y="2362806"/>
                  <a:pt x="10767364" y="2331471"/>
                </a:cubicBezTo>
                <a:cubicBezTo>
                  <a:pt x="10766052" y="2325843"/>
                  <a:pt x="10765993" y="2320176"/>
                  <a:pt x="10765993" y="2314495"/>
                </a:cubicBezTo>
                <a:lnTo>
                  <a:pt x="10766587" y="2303055"/>
                </a:lnTo>
                <a:lnTo>
                  <a:pt x="10767085" y="2303088"/>
                </a:lnTo>
                <a:close/>
                <a:moveTo>
                  <a:pt x="10744358" y="2302594"/>
                </a:moveTo>
                <a:lnTo>
                  <a:pt x="10744384" y="2303088"/>
                </a:lnTo>
                <a:lnTo>
                  <a:pt x="10744882" y="2303055"/>
                </a:lnTo>
                <a:lnTo>
                  <a:pt x="10745476" y="2314495"/>
                </a:lnTo>
                <a:cubicBezTo>
                  <a:pt x="10745476" y="2320176"/>
                  <a:pt x="10745417" y="2325843"/>
                  <a:pt x="10744105" y="2331471"/>
                </a:cubicBezTo>
                <a:cubicBezTo>
                  <a:pt x="10744148" y="2362806"/>
                  <a:pt x="10741697" y="2393697"/>
                  <a:pt x="10736638" y="2423947"/>
                </a:cubicBezTo>
                <a:lnTo>
                  <a:pt x="10736100" y="2430623"/>
                </a:lnTo>
                <a:cubicBezTo>
                  <a:pt x="10735930" y="2430628"/>
                  <a:pt x="10735762" y="2430633"/>
                  <a:pt x="10735594" y="2430686"/>
                </a:cubicBezTo>
                <a:cubicBezTo>
                  <a:pt x="10685319" y="2783551"/>
                  <a:pt x="10404280" y="3064328"/>
                  <a:pt x="10045429" y="3123727"/>
                </a:cubicBezTo>
                <a:lnTo>
                  <a:pt x="10045313" y="3124875"/>
                </a:lnTo>
                <a:cubicBezTo>
                  <a:pt x="10040002" y="3125886"/>
                  <a:pt x="10034673" y="3126834"/>
                  <a:pt x="10029096" y="3126415"/>
                </a:cubicBezTo>
                <a:cubicBezTo>
                  <a:pt x="9997924" y="3131969"/>
                  <a:pt x="9966044" y="3134950"/>
                  <a:pt x="9933669" y="3135477"/>
                </a:cubicBezTo>
                <a:lnTo>
                  <a:pt x="9916551" y="3137103"/>
                </a:lnTo>
                <a:lnTo>
                  <a:pt x="9916525" y="3136608"/>
                </a:lnTo>
                <a:lnTo>
                  <a:pt x="9916026" y="3136641"/>
                </a:lnTo>
                <a:cubicBezTo>
                  <a:pt x="9915460" y="3132839"/>
                  <a:pt x="9915433" y="3129023"/>
                  <a:pt x="9915433" y="3125201"/>
                </a:cubicBezTo>
                <a:cubicBezTo>
                  <a:pt x="9915433" y="3119519"/>
                  <a:pt x="9915492" y="3113850"/>
                  <a:pt x="9916804" y="3108220"/>
                </a:cubicBezTo>
                <a:cubicBezTo>
                  <a:pt x="9916761" y="3076892"/>
                  <a:pt x="9919211" y="3046007"/>
                  <a:pt x="9924268" y="3015763"/>
                </a:cubicBezTo>
                <a:lnTo>
                  <a:pt x="9924808" y="3009073"/>
                </a:lnTo>
                <a:cubicBezTo>
                  <a:pt x="9924977" y="3009068"/>
                  <a:pt x="9925146" y="3009063"/>
                  <a:pt x="9925314" y="3009010"/>
                </a:cubicBezTo>
                <a:cubicBezTo>
                  <a:pt x="9975590" y="2656144"/>
                  <a:pt x="10256629" y="2375367"/>
                  <a:pt x="10615479" y="2315969"/>
                </a:cubicBezTo>
                <a:lnTo>
                  <a:pt x="10615596" y="2314821"/>
                </a:lnTo>
                <a:cubicBezTo>
                  <a:pt x="10620905" y="2313811"/>
                  <a:pt x="10626233" y="2312863"/>
                  <a:pt x="10631809" y="2313282"/>
                </a:cubicBezTo>
                <a:cubicBezTo>
                  <a:pt x="10662992" y="2307725"/>
                  <a:pt x="10694885" y="2304744"/>
                  <a:pt x="10727271" y="2304217"/>
                </a:cubicBezTo>
                <a:close/>
                <a:moveTo>
                  <a:pt x="9074958" y="2302594"/>
                </a:moveTo>
                <a:lnTo>
                  <a:pt x="9092045" y="2304217"/>
                </a:lnTo>
                <a:cubicBezTo>
                  <a:pt x="9124431" y="2304744"/>
                  <a:pt x="9156324" y="2307725"/>
                  <a:pt x="9187507" y="2313282"/>
                </a:cubicBezTo>
                <a:cubicBezTo>
                  <a:pt x="9193083" y="2312863"/>
                  <a:pt x="9198411" y="2313811"/>
                  <a:pt x="9203720" y="2314821"/>
                </a:cubicBezTo>
                <a:lnTo>
                  <a:pt x="9203837" y="2315969"/>
                </a:lnTo>
                <a:cubicBezTo>
                  <a:pt x="9562687" y="2375367"/>
                  <a:pt x="9843726" y="2656144"/>
                  <a:pt x="9894002" y="3009010"/>
                </a:cubicBezTo>
                <a:cubicBezTo>
                  <a:pt x="9894170" y="3009063"/>
                  <a:pt x="9894339" y="3009068"/>
                  <a:pt x="9894508" y="3009073"/>
                </a:cubicBezTo>
                <a:lnTo>
                  <a:pt x="9895048" y="3015763"/>
                </a:lnTo>
                <a:cubicBezTo>
                  <a:pt x="9900105" y="3046007"/>
                  <a:pt x="9902555" y="3076892"/>
                  <a:pt x="9902512" y="3108220"/>
                </a:cubicBezTo>
                <a:cubicBezTo>
                  <a:pt x="9903824" y="3113850"/>
                  <a:pt x="9903883" y="3119519"/>
                  <a:pt x="9903883" y="3125201"/>
                </a:cubicBezTo>
                <a:cubicBezTo>
                  <a:pt x="9903883" y="3129023"/>
                  <a:pt x="9903856" y="3132839"/>
                  <a:pt x="9903290" y="3136641"/>
                </a:cubicBezTo>
                <a:lnTo>
                  <a:pt x="9902791" y="3136608"/>
                </a:lnTo>
                <a:lnTo>
                  <a:pt x="9902765" y="3137103"/>
                </a:lnTo>
                <a:lnTo>
                  <a:pt x="9885647" y="3135477"/>
                </a:lnTo>
                <a:cubicBezTo>
                  <a:pt x="9853272" y="3134950"/>
                  <a:pt x="9821392" y="3131969"/>
                  <a:pt x="9790220" y="3126415"/>
                </a:cubicBezTo>
                <a:cubicBezTo>
                  <a:pt x="9784643" y="3126834"/>
                  <a:pt x="9779314" y="3125886"/>
                  <a:pt x="9774003" y="3124875"/>
                </a:cubicBezTo>
                <a:lnTo>
                  <a:pt x="9773887" y="3123727"/>
                </a:lnTo>
                <a:cubicBezTo>
                  <a:pt x="9415036" y="3064328"/>
                  <a:pt x="9133997" y="2783551"/>
                  <a:pt x="9083722" y="2430686"/>
                </a:cubicBezTo>
                <a:cubicBezTo>
                  <a:pt x="9083554" y="2430633"/>
                  <a:pt x="9083386" y="2430628"/>
                  <a:pt x="9083216" y="2430623"/>
                </a:cubicBezTo>
                <a:lnTo>
                  <a:pt x="9082678" y="2423947"/>
                </a:lnTo>
                <a:cubicBezTo>
                  <a:pt x="9077619" y="2393697"/>
                  <a:pt x="9075168" y="2362806"/>
                  <a:pt x="9075211" y="2331471"/>
                </a:cubicBezTo>
                <a:cubicBezTo>
                  <a:pt x="9073899" y="2325843"/>
                  <a:pt x="9073840" y="2320176"/>
                  <a:pt x="9073840" y="2314495"/>
                </a:cubicBezTo>
                <a:lnTo>
                  <a:pt x="9074434" y="2303055"/>
                </a:lnTo>
                <a:lnTo>
                  <a:pt x="9074932" y="2303088"/>
                </a:lnTo>
                <a:close/>
                <a:moveTo>
                  <a:pt x="9052207" y="2302594"/>
                </a:moveTo>
                <a:lnTo>
                  <a:pt x="9052233" y="2303088"/>
                </a:lnTo>
                <a:lnTo>
                  <a:pt x="9052731" y="2303055"/>
                </a:lnTo>
                <a:lnTo>
                  <a:pt x="9053325" y="2314495"/>
                </a:lnTo>
                <a:cubicBezTo>
                  <a:pt x="9053325" y="2320176"/>
                  <a:pt x="9053266" y="2325843"/>
                  <a:pt x="9051954" y="2331471"/>
                </a:cubicBezTo>
                <a:cubicBezTo>
                  <a:pt x="9051997" y="2362806"/>
                  <a:pt x="9049546" y="2393697"/>
                  <a:pt x="9044487" y="2423947"/>
                </a:cubicBezTo>
                <a:lnTo>
                  <a:pt x="9043949" y="2430623"/>
                </a:lnTo>
                <a:cubicBezTo>
                  <a:pt x="9043779" y="2430628"/>
                  <a:pt x="9043611" y="2430633"/>
                  <a:pt x="9043443" y="2430686"/>
                </a:cubicBezTo>
                <a:cubicBezTo>
                  <a:pt x="8993168" y="2783551"/>
                  <a:pt x="8712129" y="3064328"/>
                  <a:pt x="8353278" y="3123727"/>
                </a:cubicBezTo>
                <a:lnTo>
                  <a:pt x="8353162" y="3124875"/>
                </a:lnTo>
                <a:cubicBezTo>
                  <a:pt x="8347851" y="3125886"/>
                  <a:pt x="8342522" y="3126834"/>
                  <a:pt x="8336945" y="3126415"/>
                </a:cubicBezTo>
                <a:cubicBezTo>
                  <a:pt x="8305773" y="3131969"/>
                  <a:pt x="8273893" y="3134950"/>
                  <a:pt x="8241519" y="3135477"/>
                </a:cubicBezTo>
                <a:lnTo>
                  <a:pt x="8224400" y="3137103"/>
                </a:lnTo>
                <a:lnTo>
                  <a:pt x="8224374" y="3136608"/>
                </a:lnTo>
                <a:lnTo>
                  <a:pt x="8223875" y="3136641"/>
                </a:lnTo>
                <a:cubicBezTo>
                  <a:pt x="8223309" y="3132839"/>
                  <a:pt x="8223282" y="3129023"/>
                  <a:pt x="8223282" y="3125201"/>
                </a:cubicBezTo>
                <a:cubicBezTo>
                  <a:pt x="8223282" y="3119519"/>
                  <a:pt x="8223341" y="3113850"/>
                  <a:pt x="8224653" y="3108220"/>
                </a:cubicBezTo>
                <a:cubicBezTo>
                  <a:pt x="8224611" y="3076892"/>
                  <a:pt x="8227060" y="3046007"/>
                  <a:pt x="8232117" y="3015763"/>
                </a:cubicBezTo>
                <a:lnTo>
                  <a:pt x="8232657" y="3009073"/>
                </a:lnTo>
                <a:cubicBezTo>
                  <a:pt x="8232826" y="3009068"/>
                  <a:pt x="8232995" y="3009063"/>
                  <a:pt x="8233163" y="3009010"/>
                </a:cubicBezTo>
                <a:cubicBezTo>
                  <a:pt x="8283439" y="2656144"/>
                  <a:pt x="8564478" y="2375367"/>
                  <a:pt x="8923328" y="2315969"/>
                </a:cubicBezTo>
                <a:lnTo>
                  <a:pt x="8923445" y="2314821"/>
                </a:lnTo>
                <a:cubicBezTo>
                  <a:pt x="8928754" y="2313811"/>
                  <a:pt x="8934082" y="2312863"/>
                  <a:pt x="8939658" y="2313282"/>
                </a:cubicBezTo>
                <a:cubicBezTo>
                  <a:pt x="8970841" y="2307725"/>
                  <a:pt x="9002734" y="2304744"/>
                  <a:pt x="9035120" y="2304217"/>
                </a:cubicBezTo>
                <a:close/>
                <a:moveTo>
                  <a:pt x="7382807" y="2302594"/>
                </a:moveTo>
                <a:lnTo>
                  <a:pt x="7399895" y="2304217"/>
                </a:lnTo>
                <a:cubicBezTo>
                  <a:pt x="7432280" y="2304744"/>
                  <a:pt x="7464173" y="2307725"/>
                  <a:pt x="7495356" y="2313282"/>
                </a:cubicBezTo>
                <a:cubicBezTo>
                  <a:pt x="7500932" y="2312863"/>
                  <a:pt x="7506260" y="2313811"/>
                  <a:pt x="7511569" y="2314821"/>
                </a:cubicBezTo>
                <a:lnTo>
                  <a:pt x="7511686" y="2315969"/>
                </a:lnTo>
                <a:cubicBezTo>
                  <a:pt x="7870536" y="2375367"/>
                  <a:pt x="8151575" y="2656144"/>
                  <a:pt x="8201852" y="3009010"/>
                </a:cubicBezTo>
                <a:cubicBezTo>
                  <a:pt x="8202019" y="3009063"/>
                  <a:pt x="8202189" y="3009068"/>
                  <a:pt x="8202357" y="3009073"/>
                </a:cubicBezTo>
                <a:lnTo>
                  <a:pt x="8202898" y="3015763"/>
                </a:lnTo>
                <a:cubicBezTo>
                  <a:pt x="8207954" y="3046007"/>
                  <a:pt x="8210404" y="3076892"/>
                  <a:pt x="8210362" y="3108220"/>
                </a:cubicBezTo>
                <a:cubicBezTo>
                  <a:pt x="8211674" y="3113850"/>
                  <a:pt x="8211732" y="3119519"/>
                  <a:pt x="8211732" y="3125201"/>
                </a:cubicBezTo>
                <a:cubicBezTo>
                  <a:pt x="8211732" y="3129023"/>
                  <a:pt x="8211705" y="3132839"/>
                  <a:pt x="8211139" y="3136641"/>
                </a:cubicBezTo>
                <a:lnTo>
                  <a:pt x="8210640" y="3136608"/>
                </a:lnTo>
                <a:lnTo>
                  <a:pt x="8210614" y="3137103"/>
                </a:lnTo>
                <a:lnTo>
                  <a:pt x="8193496" y="3135477"/>
                </a:lnTo>
                <a:cubicBezTo>
                  <a:pt x="8161122" y="3134950"/>
                  <a:pt x="8129241" y="3131969"/>
                  <a:pt x="8098069" y="3126415"/>
                </a:cubicBezTo>
                <a:cubicBezTo>
                  <a:pt x="8092492" y="3126834"/>
                  <a:pt x="8087163" y="3125886"/>
                  <a:pt x="8081853" y="3124875"/>
                </a:cubicBezTo>
                <a:lnTo>
                  <a:pt x="8081737" y="3123727"/>
                </a:lnTo>
                <a:cubicBezTo>
                  <a:pt x="7722885" y="3064328"/>
                  <a:pt x="7441846" y="2783551"/>
                  <a:pt x="7391571" y="2430686"/>
                </a:cubicBezTo>
                <a:cubicBezTo>
                  <a:pt x="7391403" y="2430633"/>
                  <a:pt x="7391235" y="2430628"/>
                  <a:pt x="7391065" y="2430623"/>
                </a:cubicBezTo>
                <a:lnTo>
                  <a:pt x="7390527" y="2423947"/>
                </a:lnTo>
                <a:cubicBezTo>
                  <a:pt x="7385468" y="2393697"/>
                  <a:pt x="7383018" y="2362806"/>
                  <a:pt x="7383060" y="2331471"/>
                </a:cubicBezTo>
                <a:cubicBezTo>
                  <a:pt x="7381748" y="2325843"/>
                  <a:pt x="7381689" y="2320176"/>
                  <a:pt x="7381689" y="2314495"/>
                </a:cubicBezTo>
                <a:lnTo>
                  <a:pt x="7382283" y="2303055"/>
                </a:lnTo>
                <a:lnTo>
                  <a:pt x="7382781" y="2303088"/>
                </a:lnTo>
                <a:close/>
                <a:moveTo>
                  <a:pt x="7360056" y="2302594"/>
                </a:moveTo>
                <a:lnTo>
                  <a:pt x="7360082" y="2303088"/>
                </a:lnTo>
                <a:lnTo>
                  <a:pt x="7360580" y="2303055"/>
                </a:lnTo>
                <a:lnTo>
                  <a:pt x="7361174" y="2314495"/>
                </a:lnTo>
                <a:cubicBezTo>
                  <a:pt x="7361174" y="2320176"/>
                  <a:pt x="7361116" y="2325843"/>
                  <a:pt x="7359804" y="2331471"/>
                </a:cubicBezTo>
                <a:cubicBezTo>
                  <a:pt x="7359846" y="2362806"/>
                  <a:pt x="7357395" y="2393697"/>
                  <a:pt x="7352337" y="2423947"/>
                </a:cubicBezTo>
                <a:lnTo>
                  <a:pt x="7351798" y="2430623"/>
                </a:lnTo>
                <a:cubicBezTo>
                  <a:pt x="7351629" y="2430628"/>
                  <a:pt x="7351460" y="2430633"/>
                  <a:pt x="7351293" y="2430686"/>
                </a:cubicBezTo>
                <a:cubicBezTo>
                  <a:pt x="7301017" y="2783551"/>
                  <a:pt x="7019978" y="3064328"/>
                  <a:pt x="6661127" y="3123727"/>
                </a:cubicBezTo>
                <a:lnTo>
                  <a:pt x="6661011" y="3124875"/>
                </a:lnTo>
                <a:cubicBezTo>
                  <a:pt x="6655700" y="3125886"/>
                  <a:pt x="6650371" y="3126834"/>
                  <a:pt x="6644794" y="3126415"/>
                </a:cubicBezTo>
                <a:cubicBezTo>
                  <a:pt x="6613622" y="3131969"/>
                  <a:pt x="6581742" y="3134950"/>
                  <a:pt x="6549368" y="3135477"/>
                </a:cubicBezTo>
                <a:lnTo>
                  <a:pt x="6532249" y="3137103"/>
                </a:lnTo>
                <a:lnTo>
                  <a:pt x="6532223" y="3136608"/>
                </a:lnTo>
                <a:lnTo>
                  <a:pt x="6531724" y="3136641"/>
                </a:lnTo>
                <a:cubicBezTo>
                  <a:pt x="6531158" y="3132839"/>
                  <a:pt x="6531131" y="3129023"/>
                  <a:pt x="6531131" y="3125201"/>
                </a:cubicBezTo>
                <a:cubicBezTo>
                  <a:pt x="6531131" y="3119519"/>
                  <a:pt x="6531190" y="3113850"/>
                  <a:pt x="6532502" y="3108220"/>
                </a:cubicBezTo>
                <a:cubicBezTo>
                  <a:pt x="6532460" y="3076892"/>
                  <a:pt x="6534909" y="3046007"/>
                  <a:pt x="6539966" y="3015763"/>
                </a:cubicBezTo>
                <a:lnTo>
                  <a:pt x="6540506" y="3009073"/>
                </a:lnTo>
                <a:cubicBezTo>
                  <a:pt x="6540675" y="3009068"/>
                  <a:pt x="6540844" y="3009063"/>
                  <a:pt x="6541012" y="3009010"/>
                </a:cubicBezTo>
                <a:cubicBezTo>
                  <a:pt x="6591288" y="2656144"/>
                  <a:pt x="6872327" y="2375367"/>
                  <a:pt x="7231178" y="2315969"/>
                </a:cubicBezTo>
                <a:lnTo>
                  <a:pt x="7231295" y="2314821"/>
                </a:lnTo>
                <a:cubicBezTo>
                  <a:pt x="7236603" y="2313811"/>
                  <a:pt x="7241931" y="2312863"/>
                  <a:pt x="7247507" y="2313282"/>
                </a:cubicBezTo>
                <a:cubicBezTo>
                  <a:pt x="7278691" y="2307725"/>
                  <a:pt x="7310583" y="2304744"/>
                  <a:pt x="7342969" y="2304217"/>
                </a:cubicBezTo>
                <a:close/>
                <a:moveTo>
                  <a:pt x="5690656" y="2302594"/>
                </a:moveTo>
                <a:lnTo>
                  <a:pt x="5707743" y="2304217"/>
                </a:lnTo>
                <a:cubicBezTo>
                  <a:pt x="5740129" y="2304744"/>
                  <a:pt x="5772021" y="2307725"/>
                  <a:pt x="5803205" y="2313282"/>
                </a:cubicBezTo>
                <a:cubicBezTo>
                  <a:pt x="5808781" y="2312863"/>
                  <a:pt x="5814109" y="2313811"/>
                  <a:pt x="5819417" y="2314821"/>
                </a:cubicBezTo>
                <a:lnTo>
                  <a:pt x="5819534" y="2315969"/>
                </a:lnTo>
                <a:cubicBezTo>
                  <a:pt x="6178385" y="2375367"/>
                  <a:pt x="6459424" y="2656144"/>
                  <a:pt x="6509700" y="3009010"/>
                </a:cubicBezTo>
                <a:cubicBezTo>
                  <a:pt x="6509868" y="3009063"/>
                  <a:pt x="6510037" y="3009068"/>
                  <a:pt x="6510206" y="3009073"/>
                </a:cubicBezTo>
                <a:lnTo>
                  <a:pt x="6510746" y="3015763"/>
                </a:lnTo>
                <a:cubicBezTo>
                  <a:pt x="6515803" y="3046007"/>
                  <a:pt x="6518252" y="3076892"/>
                  <a:pt x="6518210" y="3108220"/>
                </a:cubicBezTo>
                <a:cubicBezTo>
                  <a:pt x="6519522" y="3113850"/>
                  <a:pt x="6519581" y="3119519"/>
                  <a:pt x="6519581" y="3125201"/>
                </a:cubicBezTo>
                <a:cubicBezTo>
                  <a:pt x="6519581" y="3129023"/>
                  <a:pt x="6519554" y="3132839"/>
                  <a:pt x="6518988" y="3136641"/>
                </a:cubicBezTo>
                <a:lnTo>
                  <a:pt x="6518489" y="3136608"/>
                </a:lnTo>
                <a:lnTo>
                  <a:pt x="6518463" y="3137103"/>
                </a:lnTo>
                <a:lnTo>
                  <a:pt x="6501344" y="3135477"/>
                </a:lnTo>
                <a:cubicBezTo>
                  <a:pt x="6468970" y="3134950"/>
                  <a:pt x="6437090" y="3131969"/>
                  <a:pt x="6405918" y="3126415"/>
                </a:cubicBezTo>
                <a:cubicBezTo>
                  <a:pt x="6400341" y="3126834"/>
                  <a:pt x="6395012" y="3125886"/>
                  <a:pt x="6389701" y="3124875"/>
                </a:cubicBezTo>
                <a:lnTo>
                  <a:pt x="6389585" y="3123727"/>
                </a:lnTo>
                <a:cubicBezTo>
                  <a:pt x="6030734" y="3064328"/>
                  <a:pt x="5749695" y="2783551"/>
                  <a:pt x="5699419" y="2430686"/>
                </a:cubicBezTo>
                <a:cubicBezTo>
                  <a:pt x="5699252" y="2430633"/>
                  <a:pt x="5699083" y="2430628"/>
                  <a:pt x="5698914" y="2430623"/>
                </a:cubicBezTo>
                <a:lnTo>
                  <a:pt x="5698375" y="2423947"/>
                </a:lnTo>
                <a:cubicBezTo>
                  <a:pt x="5693317" y="2393697"/>
                  <a:pt x="5690866" y="2362806"/>
                  <a:pt x="5690908" y="2331471"/>
                </a:cubicBezTo>
                <a:cubicBezTo>
                  <a:pt x="5689596" y="2325843"/>
                  <a:pt x="5689538" y="2320176"/>
                  <a:pt x="5689538" y="2314495"/>
                </a:cubicBezTo>
                <a:lnTo>
                  <a:pt x="5690132" y="2303055"/>
                </a:lnTo>
                <a:lnTo>
                  <a:pt x="5690630" y="2303088"/>
                </a:lnTo>
                <a:close/>
                <a:moveTo>
                  <a:pt x="5667905" y="2302594"/>
                </a:moveTo>
                <a:lnTo>
                  <a:pt x="5667931" y="2303088"/>
                </a:lnTo>
                <a:lnTo>
                  <a:pt x="5668429" y="2303055"/>
                </a:lnTo>
                <a:lnTo>
                  <a:pt x="5669023" y="2314495"/>
                </a:lnTo>
                <a:cubicBezTo>
                  <a:pt x="5669023" y="2320176"/>
                  <a:pt x="5668964" y="2325843"/>
                  <a:pt x="5667652" y="2331471"/>
                </a:cubicBezTo>
                <a:cubicBezTo>
                  <a:pt x="5667694" y="2362806"/>
                  <a:pt x="5665244" y="2393697"/>
                  <a:pt x="5660185" y="2423947"/>
                </a:cubicBezTo>
                <a:lnTo>
                  <a:pt x="5659647" y="2430623"/>
                </a:lnTo>
                <a:cubicBezTo>
                  <a:pt x="5659477" y="2430628"/>
                  <a:pt x="5659309" y="2430633"/>
                  <a:pt x="5659141" y="2430686"/>
                </a:cubicBezTo>
                <a:cubicBezTo>
                  <a:pt x="5608866" y="2783551"/>
                  <a:pt x="5327827" y="3064328"/>
                  <a:pt x="4968975" y="3123727"/>
                </a:cubicBezTo>
                <a:lnTo>
                  <a:pt x="4968859" y="3124875"/>
                </a:lnTo>
                <a:cubicBezTo>
                  <a:pt x="4963549" y="3125886"/>
                  <a:pt x="4958220" y="3126834"/>
                  <a:pt x="4952643" y="3126415"/>
                </a:cubicBezTo>
                <a:cubicBezTo>
                  <a:pt x="4921471" y="3131969"/>
                  <a:pt x="4889590" y="3134950"/>
                  <a:pt x="4857216" y="3135477"/>
                </a:cubicBezTo>
                <a:lnTo>
                  <a:pt x="4840098" y="3137103"/>
                </a:lnTo>
                <a:lnTo>
                  <a:pt x="4840072" y="3136608"/>
                </a:lnTo>
                <a:lnTo>
                  <a:pt x="4839573" y="3136641"/>
                </a:lnTo>
                <a:cubicBezTo>
                  <a:pt x="4839007" y="3132839"/>
                  <a:pt x="4838980" y="3129023"/>
                  <a:pt x="4838980" y="3125201"/>
                </a:cubicBezTo>
                <a:cubicBezTo>
                  <a:pt x="4838980" y="3119519"/>
                  <a:pt x="4839038" y="3113850"/>
                  <a:pt x="4840350" y="3108220"/>
                </a:cubicBezTo>
                <a:cubicBezTo>
                  <a:pt x="4840308" y="3076892"/>
                  <a:pt x="4842758" y="3046007"/>
                  <a:pt x="4847814" y="3015763"/>
                </a:cubicBezTo>
                <a:lnTo>
                  <a:pt x="4848355" y="3009073"/>
                </a:lnTo>
                <a:cubicBezTo>
                  <a:pt x="4848523" y="3009068"/>
                  <a:pt x="4848693" y="3009063"/>
                  <a:pt x="4848860" y="3009010"/>
                </a:cubicBezTo>
                <a:cubicBezTo>
                  <a:pt x="4899137" y="2656144"/>
                  <a:pt x="5180176" y="2375367"/>
                  <a:pt x="5539026" y="2315969"/>
                </a:cubicBezTo>
                <a:lnTo>
                  <a:pt x="5539143" y="2314821"/>
                </a:lnTo>
                <a:cubicBezTo>
                  <a:pt x="5544452" y="2313811"/>
                  <a:pt x="5549780" y="2312863"/>
                  <a:pt x="5555356" y="2313282"/>
                </a:cubicBezTo>
                <a:cubicBezTo>
                  <a:pt x="5586539" y="2307725"/>
                  <a:pt x="5618432" y="2304744"/>
                  <a:pt x="5650817" y="2304217"/>
                </a:cubicBezTo>
                <a:close/>
                <a:moveTo>
                  <a:pt x="3998505" y="2302594"/>
                </a:moveTo>
                <a:lnTo>
                  <a:pt x="4015592" y="2304217"/>
                </a:lnTo>
                <a:cubicBezTo>
                  <a:pt x="4047978" y="2304744"/>
                  <a:pt x="4079870" y="2307725"/>
                  <a:pt x="4111054" y="2313282"/>
                </a:cubicBezTo>
                <a:cubicBezTo>
                  <a:pt x="4116630" y="2312863"/>
                  <a:pt x="4121958" y="2313811"/>
                  <a:pt x="4127266" y="2314821"/>
                </a:cubicBezTo>
                <a:lnTo>
                  <a:pt x="4127384" y="2315969"/>
                </a:lnTo>
                <a:cubicBezTo>
                  <a:pt x="4486234" y="2375367"/>
                  <a:pt x="4767273" y="2656144"/>
                  <a:pt x="4817549" y="3009010"/>
                </a:cubicBezTo>
                <a:cubicBezTo>
                  <a:pt x="4817717" y="3009063"/>
                  <a:pt x="4817886" y="3009068"/>
                  <a:pt x="4818055" y="3009073"/>
                </a:cubicBezTo>
                <a:lnTo>
                  <a:pt x="4818595" y="3015763"/>
                </a:lnTo>
                <a:cubicBezTo>
                  <a:pt x="4823652" y="3046007"/>
                  <a:pt x="4826101" y="3076892"/>
                  <a:pt x="4826059" y="3108220"/>
                </a:cubicBezTo>
                <a:cubicBezTo>
                  <a:pt x="4827371" y="3113850"/>
                  <a:pt x="4827430" y="3119519"/>
                  <a:pt x="4827430" y="3125201"/>
                </a:cubicBezTo>
                <a:cubicBezTo>
                  <a:pt x="4827430" y="3129023"/>
                  <a:pt x="4827403" y="3132839"/>
                  <a:pt x="4826837" y="3136641"/>
                </a:cubicBezTo>
                <a:lnTo>
                  <a:pt x="4826338" y="3136608"/>
                </a:lnTo>
                <a:lnTo>
                  <a:pt x="4826312" y="3137103"/>
                </a:lnTo>
                <a:lnTo>
                  <a:pt x="4809193" y="3135477"/>
                </a:lnTo>
                <a:cubicBezTo>
                  <a:pt x="4776819" y="3134950"/>
                  <a:pt x="4744939" y="3131969"/>
                  <a:pt x="4713767" y="3126415"/>
                </a:cubicBezTo>
                <a:cubicBezTo>
                  <a:pt x="4708190" y="3126834"/>
                  <a:pt x="4702861" y="3125886"/>
                  <a:pt x="4697550" y="3124875"/>
                </a:cubicBezTo>
                <a:lnTo>
                  <a:pt x="4697434" y="3123727"/>
                </a:lnTo>
                <a:cubicBezTo>
                  <a:pt x="4338583" y="3064328"/>
                  <a:pt x="4057544" y="2783551"/>
                  <a:pt x="4007268" y="2430686"/>
                </a:cubicBezTo>
                <a:cubicBezTo>
                  <a:pt x="4007101" y="2430633"/>
                  <a:pt x="4006932" y="2430628"/>
                  <a:pt x="4006763" y="2430623"/>
                </a:cubicBezTo>
                <a:lnTo>
                  <a:pt x="4006225" y="2423947"/>
                </a:lnTo>
                <a:cubicBezTo>
                  <a:pt x="4001166" y="2393697"/>
                  <a:pt x="3998715" y="2362806"/>
                  <a:pt x="3998757" y="2331471"/>
                </a:cubicBezTo>
                <a:cubicBezTo>
                  <a:pt x="3997445" y="2325843"/>
                  <a:pt x="3997387" y="2320176"/>
                  <a:pt x="3997387" y="2314495"/>
                </a:cubicBezTo>
                <a:lnTo>
                  <a:pt x="3997981" y="2303055"/>
                </a:lnTo>
                <a:lnTo>
                  <a:pt x="3998479" y="2303088"/>
                </a:lnTo>
                <a:close/>
                <a:moveTo>
                  <a:pt x="3975754" y="2302594"/>
                </a:moveTo>
                <a:lnTo>
                  <a:pt x="3975780" y="2303088"/>
                </a:lnTo>
                <a:lnTo>
                  <a:pt x="3976278" y="2303055"/>
                </a:lnTo>
                <a:lnTo>
                  <a:pt x="3976872" y="2314495"/>
                </a:lnTo>
                <a:cubicBezTo>
                  <a:pt x="3976872" y="2320176"/>
                  <a:pt x="3976813" y="2325843"/>
                  <a:pt x="3975501" y="2331471"/>
                </a:cubicBezTo>
                <a:cubicBezTo>
                  <a:pt x="3975543" y="2362806"/>
                  <a:pt x="3973093" y="2393697"/>
                  <a:pt x="3968034" y="2423947"/>
                </a:cubicBezTo>
                <a:lnTo>
                  <a:pt x="3967496" y="2430623"/>
                </a:lnTo>
                <a:cubicBezTo>
                  <a:pt x="3967326" y="2430628"/>
                  <a:pt x="3967158" y="2430633"/>
                  <a:pt x="3966990" y="2430686"/>
                </a:cubicBezTo>
                <a:cubicBezTo>
                  <a:pt x="3916715" y="2783551"/>
                  <a:pt x="3635676" y="3064328"/>
                  <a:pt x="3276825" y="3123727"/>
                </a:cubicBezTo>
                <a:lnTo>
                  <a:pt x="3276708" y="3124875"/>
                </a:lnTo>
                <a:cubicBezTo>
                  <a:pt x="3271398" y="3125886"/>
                  <a:pt x="3266069" y="3126834"/>
                  <a:pt x="3260492" y="3126415"/>
                </a:cubicBezTo>
                <a:cubicBezTo>
                  <a:pt x="3229320" y="3131969"/>
                  <a:pt x="3197440" y="3134950"/>
                  <a:pt x="3165065" y="3135477"/>
                </a:cubicBezTo>
                <a:lnTo>
                  <a:pt x="3147947" y="3137103"/>
                </a:lnTo>
                <a:lnTo>
                  <a:pt x="3147921" y="3136608"/>
                </a:lnTo>
                <a:lnTo>
                  <a:pt x="3147422" y="3136641"/>
                </a:lnTo>
                <a:cubicBezTo>
                  <a:pt x="3146856" y="3132839"/>
                  <a:pt x="3146829" y="3129023"/>
                  <a:pt x="3146829" y="3125201"/>
                </a:cubicBezTo>
                <a:cubicBezTo>
                  <a:pt x="3146829" y="3119519"/>
                  <a:pt x="3146887" y="3113850"/>
                  <a:pt x="3148199" y="3108220"/>
                </a:cubicBezTo>
                <a:cubicBezTo>
                  <a:pt x="3148157" y="3076892"/>
                  <a:pt x="3150607" y="3046007"/>
                  <a:pt x="3155663" y="3015763"/>
                </a:cubicBezTo>
                <a:lnTo>
                  <a:pt x="3156204" y="3009073"/>
                </a:lnTo>
                <a:cubicBezTo>
                  <a:pt x="3156372" y="3009068"/>
                  <a:pt x="3156542" y="3009063"/>
                  <a:pt x="3156709" y="3009010"/>
                </a:cubicBezTo>
                <a:cubicBezTo>
                  <a:pt x="3206986" y="2656144"/>
                  <a:pt x="3488025" y="2375367"/>
                  <a:pt x="3846875" y="2315969"/>
                </a:cubicBezTo>
                <a:lnTo>
                  <a:pt x="3846992" y="2314821"/>
                </a:lnTo>
                <a:cubicBezTo>
                  <a:pt x="3852301" y="2313811"/>
                  <a:pt x="3857629" y="2312863"/>
                  <a:pt x="3863205" y="2313282"/>
                </a:cubicBezTo>
                <a:cubicBezTo>
                  <a:pt x="3894388" y="2307725"/>
                  <a:pt x="3926281" y="2304744"/>
                  <a:pt x="3958666" y="2304217"/>
                </a:cubicBezTo>
                <a:close/>
                <a:moveTo>
                  <a:pt x="2306354" y="2302594"/>
                </a:moveTo>
                <a:lnTo>
                  <a:pt x="2323441" y="2304217"/>
                </a:lnTo>
                <a:cubicBezTo>
                  <a:pt x="2355827" y="2304744"/>
                  <a:pt x="2387719" y="2307725"/>
                  <a:pt x="2418903" y="2313282"/>
                </a:cubicBezTo>
                <a:cubicBezTo>
                  <a:pt x="2424479" y="2312863"/>
                  <a:pt x="2429807" y="2313811"/>
                  <a:pt x="2435115" y="2314821"/>
                </a:cubicBezTo>
                <a:lnTo>
                  <a:pt x="2435233" y="2315969"/>
                </a:lnTo>
                <a:cubicBezTo>
                  <a:pt x="2794083" y="2375367"/>
                  <a:pt x="3075122" y="2656144"/>
                  <a:pt x="3125398" y="3009010"/>
                </a:cubicBezTo>
                <a:cubicBezTo>
                  <a:pt x="3125566" y="3009063"/>
                  <a:pt x="3125735" y="3009068"/>
                  <a:pt x="3125904" y="3009073"/>
                </a:cubicBezTo>
                <a:lnTo>
                  <a:pt x="3126444" y="3015763"/>
                </a:lnTo>
                <a:cubicBezTo>
                  <a:pt x="3131501" y="3046007"/>
                  <a:pt x="3133950" y="3076892"/>
                  <a:pt x="3133908" y="3108220"/>
                </a:cubicBezTo>
                <a:cubicBezTo>
                  <a:pt x="3135220" y="3113850"/>
                  <a:pt x="3135279" y="3119519"/>
                  <a:pt x="3135279" y="3125201"/>
                </a:cubicBezTo>
                <a:cubicBezTo>
                  <a:pt x="3135279" y="3129023"/>
                  <a:pt x="3135252" y="3132839"/>
                  <a:pt x="3134686" y="3136641"/>
                </a:cubicBezTo>
                <a:lnTo>
                  <a:pt x="3134187" y="3136608"/>
                </a:lnTo>
                <a:lnTo>
                  <a:pt x="3134161" y="3137103"/>
                </a:lnTo>
                <a:lnTo>
                  <a:pt x="3117042" y="3135477"/>
                </a:lnTo>
                <a:cubicBezTo>
                  <a:pt x="3084668" y="3134950"/>
                  <a:pt x="3052788" y="3131969"/>
                  <a:pt x="3021616" y="3126415"/>
                </a:cubicBezTo>
                <a:cubicBezTo>
                  <a:pt x="3016039" y="3126834"/>
                  <a:pt x="3010710" y="3125886"/>
                  <a:pt x="3005399" y="3124875"/>
                </a:cubicBezTo>
                <a:lnTo>
                  <a:pt x="3005283" y="3123727"/>
                </a:lnTo>
                <a:cubicBezTo>
                  <a:pt x="2646432" y="3064328"/>
                  <a:pt x="2365393" y="2783551"/>
                  <a:pt x="2315117" y="2430686"/>
                </a:cubicBezTo>
                <a:cubicBezTo>
                  <a:pt x="2314950" y="2430633"/>
                  <a:pt x="2314781" y="2430628"/>
                  <a:pt x="2314612" y="2430623"/>
                </a:cubicBezTo>
                <a:lnTo>
                  <a:pt x="2314074" y="2423947"/>
                </a:lnTo>
                <a:cubicBezTo>
                  <a:pt x="2309015" y="2393697"/>
                  <a:pt x="2306564" y="2362806"/>
                  <a:pt x="2306606" y="2331471"/>
                </a:cubicBezTo>
                <a:cubicBezTo>
                  <a:pt x="2305294" y="2325843"/>
                  <a:pt x="2305236" y="2320176"/>
                  <a:pt x="2305236" y="2314495"/>
                </a:cubicBezTo>
                <a:lnTo>
                  <a:pt x="2305830" y="2303055"/>
                </a:lnTo>
                <a:lnTo>
                  <a:pt x="2306328" y="2303088"/>
                </a:lnTo>
                <a:close/>
                <a:moveTo>
                  <a:pt x="2283603" y="2302594"/>
                </a:moveTo>
                <a:lnTo>
                  <a:pt x="2283629" y="2303088"/>
                </a:lnTo>
                <a:lnTo>
                  <a:pt x="2284127" y="2303055"/>
                </a:lnTo>
                <a:lnTo>
                  <a:pt x="2284721" y="2314495"/>
                </a:lnTo>
                <a:cubicBezTo>
                  <a:pt x="2284721" y="2320176"/>
                  <a:pt x="2284662" y="2325843"/>
                  <a:pt x="2283350" y="2331471"/>
                </a:cubicBezTo>
                <a:cubicBezTo>
                  <a:pt x="2283392" y="2362806"/>
                  <a:pt x="2280942" y="2393697"/>
                  <a:pt x="2275883" y="2423947"/>
                </a:cubicBezTo>
                <a:lnTo>
                  <a:pt x="2275345" y="2430623"/>
                </a:lnTo>
                <a:cubicBezTo>
                  <a:pt x="2275175" y="2430628"/>
                  <a:pt x="2275007" y="2430633"/>
                  <a:pt x="2274839" y="2430686"/>
                </a:cubicBezTo>
                <a:cubicBezTo>
                  <a:pt x="2224564" y="2783551"/>
                  <a:pt x="1943525" y="3064328"/>
                  <a:pt x="1584673" y="3123727"/>
                </a:cubicBezTo>
                <a:lnTo>
                  <a:pt x="1584557" y="3124875"/>
                </a:lnTo>
                <a:cubicBezTo>
                  <a:pt x="1579247" y="3125886"/>
                  <a:pt x="1573918" y="3126834"/>
                  <a:pt x="1568341" y="3126415"/>
                </a:cubicBezTo>
                <a:cubicBezTo>
                  <a:pt x="1537169" y="3131969"/>
                  <a:pt x="1505289" y="3134950"/>
                  <a:pt x="1472914" y="3135477"/>
                </a:cubicBezTo>
                <a:lnTo>
                  <a:pt x="1455796" y="3137103"/>
                </a:lnTo>
                <a:lnTo>
                  <a:pt x="1455770" y="3136608"/>
                </a:lnTo>
                <a:lnTo>
                  <a:pt x="1455271" y="3136641"/>
                </a:lnTo>
                <a:cubicBezTo>
                  <a:pt x="1454705" y="3132839"/>
                  <a:pt x="1454678" y="3129023"/>
                  <a:pt x="1454678" y="3125201"/>
                </a:cubicBezTo>
                <a:cubicBezTo>
                  <a:pt x="1454678" y="3119519"/>
                  <a:pt x="1454736" y="3113850"/>
                  <a:pt x="1456048" y="3108220"/>
                </a:cubicBezTo>
                <a:cubicBezTo>
                  <a:pt x="1456006" y="3076892"/>
                  <a:pt x="1458456" y="3046007"/>
                  <a:pt x="1463513" y="3015763"/>
                </a:cubicBezTo>
                <a:lnTo>
                  <a:pt x="1464053" y="3009073"/>
                </a:lnTo>
                <a:cubicBezTo>
                  <a:pt x="1464221" y="3009068"/>
                  <a:pt x="1464391" y="3009063"/>
                  <a:pt x="1464558" y="3009010"/>
                </a:cubicBezTo>
                <a:cubicBezTo>
                  <a:pt x="1514835" y="2656144"/>
                  <a:pt x="1795874" y="2375367"/>
                  <a:pt x="2154724" y="2315969"/>
                </a:cubicBezTo>
                <a:lnTo>
                  <a:pt x="2154841" y="2314821"/>
                </a:lnTo>
                <a:cubicBezTo>
                  <a:pt x="2160150" y="2313811"/>
                  <a:pt x="2165478" y="2312863"/>
                  <a:pt x="2171054" y="2313282"/>
                </a:cubicBezTo>
                <a:cubicBezTo>
                  <a:pt x="2202237" y="2307725"/>
                  <a:pt x="2234130" y="2304744"/>
                  <a:pt x="2266515" y="2304217"/>
                </a:cubicBezTo>
                <a:close/>
                <a:moveTo>
                  <a:pt x="614203" y="2302594"/>
                </a:moveTo>
                <a:lnTo>
                  <a:pt x="631290" y="2304217"/>
                </a:lnTo>
                <a:cubicBezTo>
                  <a:pt x="663676" y="2304744"/>
                  <a:pt x="695568" y="2307725"/>
                  <a:pt x="726752" y="2313282"/>
                </a:cubicBezTo>
                <a:cubicBezTo>
                  <a:pt x="732328" y="2312863"/>
                  <a:pt x="737656" y="2313811"/>
                  <a:pt x="742964" y="2314821"/>
                </a:cubicBezTo>
                <a:lnTo>
                  <a:pt x="743081" y="2315969"/>
                </a:lnTo>
                <a:cubicBezTo>
                  <a:pt x="1101932" y="2375367"/>
                  <a:pt x="1382971" y="2656144"/>
                  <a:pt x="1433247" y="3009010"/>
                </a:cubicBezTo>
                <a:cubicBezTo>
                  <a:pt x="1433415" y="3009063"/>
                  <a:pt x="1433584" y="3009068"/>
                  <a:pt x="1433753" y="3009073"/>
                </a:cubicBezTo>
                <a:lnTo>
                  <a:pt x="1434293" y="3015763"/>
                </a:lnTo>
                <a:cubicBezTo>
                  <a:pt x="1439350" y="3046007"/>
                  <a:pt x="1441799" y="3076892"/>
                  <a:pt x="1441757" y="3108220"/>
                </a:cubicBezTo>
                <a:cubicBezTo>
                  <a:pt x="1443069" y="3113850"/>
                  <a:pt x="1443128" y="3119519"/>
                  <a:pt x="1443128" y="3125201"/>
                </a:cubicBezTo>
                <a:cubicBezTo>
                  <a:pt x="1443128" y="3129023"/>
                  <a:pt x="1443101" y="3132839"/>
                  <a:pt x="1442535" y="3136641"/>
                </a:cubicBezTo>
                <a:lnTo>
                  <a:pt x="1442036" y="3136608"/>
                </a:lnTo>
                <a:lnTo>
                  <a:pt x="1442010" y="3137103"/>
                </a:lnTo>
                <a:lnTo>
                  <a:pt x="1424891" y="3135477"/>
                </a:lnTo>
                <a:cubicBezTo>
                  <a:pt x="1392517" y="3134950"/>
                  <a:pt x="1360637" y="3131969"/>
                  <a:pt x="1329465" y="3126415"/>
                </a:cubicBezTo>
                <a:cubicBezTo>
                  <a:pt x="1323888" y="3126834"/>
                  <a:pt x="1318559" y="3125886"/>
                  <a:pt x="1313248" y="3124875"/>
                </a:cubicBezTo>
                <a:lnTo>
                  <a:pt x="1313132" y="3123727"/>
                </a:lnTo>
                <a:cubicBezTo>
                  <a:pt x="954281" y="3064328"/>
                  <a:pt x="673242" y="2783551"/>
                  <a:pt x="622966" y="2430686"/>
                </a:cubicBezTo>
                <a:cubicBezTo>
                  <a:pt x="622799" y="2430633"/>
                  <a:pt x="622630" y="2430628"/>
                  <a:pt x="622461" y="2430623"/>
                </a:cubicBezTo>
                <a:lnTo>
                  <a:pt x="621923" y="2423947"/>
                </a:lnTo>
                <a:cubicBezTo>
                  <a:pt x="616864" y="2393697"/>
                  <a:pt x="614413" y="2362806"/>
                  <a:pt x="614455" y="2331471"/>
                </a:cubicBezTo>
                <a:cubicBezTo>
                  <a:pt x="613143" y="2325843"/>
                  <a:pt x="613085" y="2320176"/>
                  <a:pt x="613085" y="2314495"/>
                </a:cubicBezTo>
                <a:lnTo>
                  <a:pt x="613679" y="2303055"/>
                </a:lnTo>
                <a:lnTo>
                  <a:pt x="614177" y="2303088"/>
                </a:lnTo>
                <a:close/>
                <a:moveTo>
                  <a:pt x="591452" y="2302594"/>
                </a:moveTo>
                <a:lnTo>
                  <a:pt x="591478" y="2303088"/>
                </a:lnTo>
                <a:lnTo>
                  <a:pt x="591976" y="2303055"/>
                </a:lnTo>
                <a:lnTo>
                  <a:pt x="592570" y="2314495"/>
                </a:lnTo>
                <a:cubicBezTo>
                  <a:pt x="592570" y="2320176"/>
                  <a:pt x="592511" y="2325843"/>
                  <a:pt x="591199" y="2331471"/>
                </a:cubicBezTo>
                <a:cubicBezTo>
                  <a:pt x="591242" y="2362806"/>
                  <a:pt x="588791" y="2393697"/>
                  <a:pt x="583732" y="2423947"/>
                </a:cubicBezTo>
                <a:lnTo>
                  <a:pt x="583194" y="2430623"/>
                </a:lnTo>
                <a:cubicBezTo>
                  <a:pt x="583024" y="2430628"/>
                  <a:pt x="582856" y="2430633"/>
                  <a:pt x="582689" y="2430686"/>
                </a:cubicBezTo>
                <a:cubicBezTo>
                  <a:pt x="537576" y="2747315"/>
                  <a:pt x="306662" y="3005901"/>
                  <a:pt x="0" y="3097101"/>
                </a:cubicBezTo>
                <a:lnTo>
                  <a:pt x="0" y="2964763"/>
                </a:lnTo>
                <a:cubicBezTo>
                  <a:pt x="229298" y="2881926"/>
                  <a:pt x="402181" y="2686530"/>
                  <a:pt x="449203" y="2447425"/>
                </a:cubicBezTo>
                <a:cubicBezTo>
                  <a:pt x="258971" y="2488309"/>
                  <a:pt x="97576" y="2603574"/>
                  <a:pt x="0" y="2761314"/>
                </a:cubicBezTo>
                <a:lnTo>
                  <a:pt x="0" y="2554520"/>
                </a:lnTo>
                <a:cubicBezTo>
                  <a:pt x="121484" y="2431613"/>
                  <a:pt x="282199" y="2345825"/>
                  <a:pt x="462573" y="2315969"/>
                </a:cubicBezTo>
                <a:lnTo>
                  <a:pt x="462690" y="2314821"/>
                </a:lnTo>
                <a:cubicBezTo>
                  <a:pt x="467999" y="2313811"/>
                  <a:pt x="473327" y="2312863"/>
                  <a:pt x="478903" y="2313282"/>
                </a:cubicBezTo>
                <a:cubicBezTo>
                  <a:pt x="510086" y="2307725"/>
                  <a:pt x="541979" y="2304744"/>
                  <a:pt x="574365" y="2304217"/>
                </a:cubicBezTo>
                <a:close/>
                <a:moveTo>
                  <a:pt x="11452667" y="1608087"/>
                </a:moveTo>
                <a:cubicBezTo>
                  <a:pt x="11177477" y="1666766"/>
                  <a:pt x="10962633" y="1879876"/>
                  <a:pt x="10909358" y="2148655"/>
                </a:cubicBezTo>
                <a:cubicBezTo>
                  <a:pt x="11184548" y="2089976"/>
                  <a:pt x="11399391" y="1876866"/>
                  <a:pt x="11452667" y="1608087"/>
                </a:cubicBezTo>
                <a:close/>
                <a:moveTo>
                  <a:pt x="10058800" y="1608087"/>
                </a:moveTo>
                <a:cubicBezTo>
                  <a:pt x="10112076" y="1876866"/>
                  <a:pt x="10326919" y="2089976"/>
                  <a:pt x="10602109" y="2148655"/>
                </a:cubicBezTo>
                <a:cubicBezTo>
                  <a:pt x="10548834" y="1879876"/>
                  <a:pt x="10333990" y="1666766"/>
                  <a:pt x="10058800" y="1608087"/>
                </a:cubicBezTo>
                <a:close/>
                <a:moveTo>
                  <a:pt x="9760514" y="1608087"/>
                </a:moveTo>
                <a:cubicBezTo>
                  <a:pt x="9485324" y="1666766"/>
                  <a:pt x="9270480" y="1879876"/>
                  <a:pt x="9217205" y="2148655"/>
                </a:cubicBezTo>
                <a:cubicBezTo>
                  <a:pt x="9492395" y="2089976"/>
                  <a:pt x="9707238" y="1876866"/>
                  <a:pt x="9760514" y="1608087"/>
                </a:cubicBezTo>
                <a:close/>
                <a:moveTo>
                  <a:pt x="8366649" y="1608087"/>
                </a:moveTo>
                <a:cubicBezTo>
                  <a:pt x="8419925" y="1876866"/>
                  <a:pt x="8634768" y="2089976"/>
                  <a:pt x="8909958" y="2148655"/>
                </a:cubicBezTo>
                <a:cubicBezTo>
                  <a:pt x="8856683" y="1879876"/>
                  <a:pt x="8641839" y="1666766"/>
                  <a:pt x="8366649" y="1608087"/>
                </a:cubicBezTo>
                <a:close/>
                <a:moveTo>
                  <a:pt x="8068363" y="1608087"/>
                </a:moveTo>
                <a:cubicBezTo>
                  <a:pt x="7793173" y="1666766"/>
                  <a:pt x="7578329" y="1879876"/>
                  <a:pt x="7525054" y="2148655"/>
                </a:cubicBezTo>
                <a:cubicBezTo>
                  <a:pt x="7800244" y="2089976"/>
                  <a:pt x="8015087" y="1876866"/>
                  <a:pt x="8068363" y="1608087"/>
                </a:cubicBezTo>
                <a:close/>
                <a:moveTo>
                  <a:pt x="6674498" y="1608087"/>
                </a:moveTo>
                <a:cubicBezTo>
                  <a:pt x="6727774" y="1876866"/>
                  <a:pt x="6942617" y="2089976"/>
                  <a:pt x="7217807" y="2148655"/>
                </a:cubicBezTo>
                <a:cubicBezTo>
                  <a:pt x="7164532" y="1879876"/>
                  <a:pt x="6949688" y="1666766"/>
                  <a:pt x="6674498" y="1608087"/>
                </a:cubicBezTo>
                <a:close/>
                <a:moveTo>
                  <a:pt x="6376212" y="1608087"/>
                </a:moveTo>
                <a:cubicBezTo>
                  <a:pt x="6101022" y="1666766"/>
                  <a:pt x="5886178" y="1879876"/>
                  <a:pt x="5832903" y="2148655"/>
                </a:cubicBezTo>
                <a:cubicBezTo>
                  <a:pt x="6108093" y="2089976"/>
                  <a:pt x="6322936" y="1876866"/>
                  <a:pt x="6376212" y="1608087"/>
                </a:cubicBezTo>
                <a:close/>
                <a:moveTo>
                  <a:pt x="4982347" y="1608087"/>
                </a:moveTo>
                <a:cubicBezTo>
                  <a:pt x="5035623" y="1876866"/>
                  <a:pt x="5250466" y="2089976"/>
                  <a:pt x="5525656" y="2148655"/>
                </a:cubicBezTo>
                <a:cubicBezTo>
                  <a:pt x="5472381" y="1879876"/>
                  <a:pt x="5257537" y="1666766"/>
                  <a:pt x="4982347" y="1608087"/>
                </a:cubicBezTo>
                <a:close/>
                <a:moveTo>
                  <a:pt x="4684061" y="1608087"/>
                </a:moveTo>
                <a:cubicBezTo>
                  <a:pt x="4408871" y="1666766"/>
                  <a:pt x="4194027" y="1879876"/>
                  <a:pt x="4140752" y="2148655"/>
                </a:cubicBezTo>
                <a:cubicBezTo>
                  <a:pt x="4415942" y="2089976"/>
                  <a:pt x="4630785" y="1876866"/>
                  <a:pt x="4684061" y="1608087"/>
                </a:cubicBezTo>
                <a:close/>
                <a:moveTo>
                  <a:pt x="3290196" y="1608087"/>
                </a:moveTo>
                <a:cubicBezTo>
                  <a:pt x="3343472" y="1876866"/>
                  <a:pt x="3558315" y="2089976"/>
                  <a:pt x="3833505" y="2148655"/>
                </a:cubicBezTo>
                <a:cubicBezTo>
                  <a:pt x="3780230" y="1879876"/>
                  <a:pt x="3565386" y="1666766"/>
                  <a:pt x="3290196" y="1608087"/>
                </a:cubicBezTo>
                <a:close/>
                <a:moveTo>
                  <a:pt x="2991910" y="1608087"/>
                </a:moveTo>
                <a:cubicBezTo>
                  <a:pt x="2716720" y="1666766"/>
                  <a:pt x="2501876" y="1879876"/>
                  <a:pt x="2448601" y="2148655"/>
                </a:cubicBezTo>
                <a:cubicBezTo>
                  <a:pt x="2723791" y="2089976"/>
                  <a:pt x="2938634" y="1876866"/>
                  <a:pt x="2991910" y="1608087"/>
                </a:cubicBezTo>
                <a:close/>
                <a:moveTo>
                  <a:pt x="1598045" y="1608087"/>
                </a:moveTo>
                <a:cubicBezTo>
                  <a:pt x="1651321" y="1876866"/>
                  <a:pt x="1866164" y="2089976"/>
                  <a:pt x="2141354" y="2148655"/>
                </a:cubicBezTo>
                <a:cubicBezTo>
                  <a:pt x="2088079" y="1879876"/>
                  <a:pt x="1873235" y="1666766"/>
                  <a:pt x="1598045" y="1608087"/>
                </a:cubicBezTo>
                <a:close/>
                <a:moveTo>
                  <a:pt x="1299759" y="1608087"/>
                </a:moveTo>
                <a:cubicBezTo>
                  <a:pt x="1024569" y="1666766"/>
                  <a:pt x="809725" y="1879876"/>
                  <a:pt x="756450" y="2148655"/>
                </a:cubicBezTo>
                <a:cubicBezTo>
                  <a:pt x="1031640" y="2089976"/>
                  <a:pt x="1246483" y="1876866"/>
                  <a:pt x="1299759" y="1608087"/>
                </a:cubicBezTo>
                <a:close/>
                <a:moveTo>
                  <a:pt x="0" y="1504081"/>
                </a:moveTo>
                <a:cubicBezTo>
                  <a:pt x="306658" y="1594561"/>
                  <a:pt x="537576" y="1851117"/>
                  <a:pt x="582690" y="2165262"/>
                </a:cubicBezTo>
                <a:cubicBezTo>
                  <a:pt x="582857" y="2165315"/>
                  <a:pt x="583026" y="2165320"/>
                  <a:pt x="583195" y="2165325"/>
                </a:cubicBezTo>
                <a:lnTo>
                  <a:pt x="583735" y="2171962"/>
                </a:lnTo>
                <a:cubicBezTo>
                  <a:pt x="588792" y="2201969"/>
                  <a:pt x="591242" y="2232611"/>
                  <a:pt x="591199" y="2263693"/>
                </a:cubicBezTo>
                <a:cubicBezTo>
                  <a:pt x="592511" y="2269279"/>
                  <a:pt x="592570" y="2274903"/>
                  <a:pt x="592570" y="2280541"/>
                </a:cubicBezTo>
                <a:cubicBezTo>
                  <a:pt x="592570" y="2284333"/>
                  <a:pt x="592543" y="2288119"/>
                  <a:pt x="591977" y="2291891"/>
                </a:cubicBezTo>
                <a:lnTo>
                  <a:pt x="591478" y="2291858"/>
                </a:lnTo>
                <a:lnTo>
                  <a:pt x="591452" y="2292349"/>
                </a:lnTo>
                <a:lnTo>
                  <a:pt x="574334" y="2290736"/>
                </a:lnTo>
                <a:cubicBezTo>
                  <a:pt x="541959" y="2290213"/>
                  <a:pt x="510079" y="2287255"/>
                  <a:pt x="478907" y="2281745"/>
                </a:cubicBezTo>
                <a:cubicBezTo>
                  <a:pt x="473330" y="2282161"/>
                  <a:pt x="468001" y="2281220"/>
                  <a:pt x="462690" y="2280217"/>
                </a:cubicBezTo>
                <a:lnTo>
                  <a:pt x="462574" y="2279078"/>
                </a:lnTo>
                <a:cubicBezTo>
                  <a:pt x="282200" y="2249456"/>
                  <a:pt x="121485" y="2164343"/>
                  <a:pt x="0" y="2042401"/>
                </a:cubicBezTo>
                <a:lnTo>
                  <a:pt x="0" y="1837231"/>
                </a:lnTo>
                <a:cubicBezTo>
                  <a:pt x="97584" y="1993737"/>
                  <a:pt x="258975" y="2108093"/>
                  <a:pt x="449203" y="2148655"/>
                </a:cubicBezTo>
                <a:cubicBezTo>
                  <a:pt x="402182" y="1911427"/>
                  <a:pt x="229297" y="1717565"/>
                  <a:pt x="0" y="1635380"/>
                </a:cubicBezTo>
                <a:close/>
                <a:moveTo>
                  <a:pt x="11608704" y="1464394"/>
                </a:moveTo>
                <a:lnTo>
                  <a:pt x="11625791" y="1466004"/>
                </a:lnTo>
                <a:cubicBezTo>
                  <a:pt x="11658177" y="1466527"/>
                  <a:pt x="11690070" y="1469485"/>
                  <a:pt x="11721253" y="1474998"/>
                </a:cubicBezTo>
                <a:cubicBezTo>
                  <a:pt x="11726829" y="1474582"/>
                  <a:pt x="11732157" y="1475523"/>
                  <a:pt x="11737466" y="1476525"/>
                </a:cubicBezTo>
                <a:lnTo>
                  <a:pt x="11737583" y="1477664"/>
                </a:lnTo>
                <a:cubicBezTo>
                  <a:pt x="11914088" y="1506650"/>
                  <a:pt x="12071767" y="1588774"/>
                  <a:pt x="12192000" y="1706842"/>
                </a:cubicBezTo>
                <a:lnTo>
                  <a:pt x="12192000" y="1906833"/>
                </a:lnTo>
                <a:cubicBezTo>
                  <a:pt x="12093732" y="1756811"/>
                  <a:pt x="11935983" y="1647542"/>
                  <a:pt x="11750953" y="1608088"/>
                </a:cubicBezTo>
                <a:cubicBezTo>
                  <a:pt x="11797422" y="1842524"/>
                  <a:pt x="11966808" y="2034608"/>
                  <a:pt x="12192000" y="2118654"/>
                </a:cubicBezTo>
                <a:lnTo>
                  <a:pt x="12192000" y="2250657"/>
                </a:lnTo>
                <a:cubicBezTo>
                  <a:pt x="11889465" y="2157681"/>
                  <a:pt x="11662185" y="1902872"/>
                  <a:pt x="11617468" y="1591480"/>
                </a:cubicBezTo>
                <a:cubicBezTo>
                  <a:pt x="11617300" y="1591427"/>
                  <a:pt x="11617132" y="1591423"/>
                  <a:pt x="11616962" y="1591418"/>
                </a:cubicBezTo>
                <a:lnTo>
                  <a:pt x="11616424" y="1584794"/>
                </a:lnTo>
                <a:cubicBezTo>
                  <a:pt x="11611365" y="1554782"/>
                  <a:pt x="11608914" y="1524133"/>
                  <a:pt x="11608957" y="1493044"/>
                </a:cubicBezTo>
                <a:cubicBezTo>
                  <a:pt x="11607645" y="1487460"/>
                  <a:pt x="11607586" y="1481838"/>
                  <a:pt x="11607586" y="1476202"/>
                </a:cubicBezTo>
                <a:lnTo>
                  <a:pt x="11608180" y="1464851"/>
                </a:lnTo>
                <a:lnTo>
                  <a:pt x="11608678" y="1464884"/>
                </a:lnTo>
                <a:close/>
                <a:moveTo>
                  <a:pt x="11594916" y="1464394"/>
                </a:moveTo>
                <a:lnTo>
                  <a:pt x="11594942" y="1464884"/>
                </a:lnTo>
                <a:lnTo>
                  <a:pt x="11595440" y="1464852"/>
                </a:lnTo>
                <a:lnTo>
                  <a:pt x="11596034" y="1476202"/>
                </a:lnTo>
                <a:cubicBezTo>
                  <a:pt x="11596034" y="1481838"/>
                  <a:pt x="11595975" y="1487460"/>
                  <a:pt x="11594663" y="1493044"/>
                </a:cubicBezTo>
                <a:cubicBezTo>
                  <a:pt x="11594706" y="1524133"/>
                  <a:pt x="11592255" y="1554782"/>
                  <a:pt x="11587196" y="1584794"/>
                </a:cubicBezTo>
                <a:lnTo>
                  <a:pt x="11586658" y="1591418"/>
                </a:lnTo>
                <a:cubicBezTo>
                  <a:pt x="11586488" y="1591423"/>
                  <a:pt x="11586320" y="1591427"/>
                  <a:pt x="11586152" y="1591480"/>
                </a:cubicBezTo>
                <a:cubicBezTo>
                  <a:pt x="11535877" y="1941574"/>
                  <a:pt x="11254838" y="2220146"/>
                  <a:pt x="10895987" y="2279078"/>
                </a:cubicBezTo>
                <a:lnTo>
                  <a:pt x="10895871" y="2280217"/>
                </a:lnTo>
                <a:cubicBezTo>
                  <a:pt x="10890560" y="2281220"/>
                  <a:pt x="10885231" y="2282161"/>
                  <a:pt x="10879654" y="2281745"/>
                </a:cubicBezTo>
                <a:cubicBezTo>
                  <a:pt x="10848482" y="2287255"/>
                  <a:pt x="10816602" y="2290213"/>
                  <a:pt x="10784227" y="2290736"/>
                </a:cubicBezTo>
                <a:lnTo>
                  <a:pt x="10767109" y="2292349"/>
                </a:lnTo>
                <a:lnTo>
                  <a:pt x="10767083" y="2291858"/>
                </a:lnTo>
                <a:lnTo>
                  <a:pt x="10766584" y="2291891"/>
                </a:lnTo>
                <a:cubicBezTo>
                  <a:pt x="10766018" y="2288119"/>
                  <a:pt x="10765991" y="2284333"/>
                  <a:pt x="10765991" y="2280541"/>
                </a:cubicBezTo>
                <a:cubicBezTo>
                  <a:pt x="10765991" y="2274903"/>
                  <a:pt x="10766050" y="2269279"/>
                  <a:pt x="10767362" y="2263693"/>
                </a:cubicBezTo>
                <a:cubicBezTo>
                  <a:pt x="10767319" y="2232611"/>
                  <a:pt x="10769769" y="2201969"/>
                  <a:pt x="10774826" y="2171962"/>
                </a:cubicBezTo>
                <a:lnTo>
                  <a:pt x="10775366" y="2165325"/>
                </a:lnTo>
                <a:cubicBezTo>
                  <a:pt x="10775535" y="2165320"/>
                  <a:pt x="10775704" y="2165315"/>
                  <a:pt x="10775872" y="2165262"/>
                </a:cubicBezTo>
                <a:cubicBezTo>
                  <a:pt x="10826148" y="1815167"/>
                  <a:pt x="11107187" y="1536596"/>
                  <a:pt x="11466037" y="1477664"/>
                </a:cubicBezTo>
                <a:lnTo>
                  <a:pt x="11466154" y="1476525"/>
                </a:lnTo>
                <a:cubicBezTo>
                  <a:pt x="11471463" y="1475523"/>
                  <a:pt x="11476791" y="1474582"/>
                  <a:pt x="11482367" y="1474998"/>
                </a:cubicBezTo>
                <a:cubicBezTo>
                  <a:pt x="11513550" y="1469485"/>
                  <a:pt x="11545443" y="1466527"/>
                  <a:pt x="11577829" y="1466004"/>
                </a:cubicBezTo>
                <a:close/>
                <a:moveTo>
                  <a:pt x="9916551" y="1464394"/>
                </a:moveTo>
                <a:lnTo>
                  <a:pt x="9933638" y="1466004"/>
                </a:lnTo>
                <a:cubicBezTo>
                  <a:pt x="9966024" y="1466527"/>
                  <a:pt x="9997917" y="1469485"/>
                  <a:pt x="10029100" y="1474998"/>
                </a:cubicBezTo>
                <a:cubicBezTo>
                  <a:pt x="10034676" y="1474582"/>
                  <a:pt x="10040004" y="1475523"/>
                  <a:pt x="10045313" y="1476525"/>
                </a:cubicBezTo>
                <a:lnTo>
                  <a:pt x="10045430" y="1477664"/>
                </a:lnTo>
                <a:cubicBezTo>
                  <a:pt x="10404280" y="1536596"/>
                  <a:pt x="10685319" y="1815167"/>
                  <a:pt x="10735596" y="2165262"/>
                </a:cubicBezTo>
                <a:cubicBezTo>
                  <a:pt x="10735763" y="2165315"/>
                  <a:pt x="10735932" y="2165320"/>
                  <a:pt x="10736101" y="2165325"/>
                </a:cubicBezTo>
                <a:lnTo>
                  <a:pt x="10736641" y="2171962"/>
                </a:lnTo>
                <a:cubicBezTo>
                  <a:pt x="10741698" y="2201969"/>
                  <a:pt x="10744148" y="2232611"/>
                  <a:pt x="10744105" y="2263693"/>
                </a:cubicBezTo>
                <a:cubicBezTo>
                  <a:pt x="10745417" y="2269279"/>
                  <a:pt x="10745476" y="2274903"/>
                  <a:pt x="10745476" y="2280541"/>
                </a:cubicBezTo>
                <a:cubicBezTo>
                  <a:pt x="10745476" y="2284333"/>
                  <a:pt x="10745449" y="2288119"/>
                  <a:pt x="10744883" y="2291891"/>
                </a:cubicBezTo>
                <a:lnTo>
                  <a:pt x="10744384" y="2291858"/>
                </a:lnTo>
                <a:lnTo>
                  <a:pt x="10744358" y="2292349"/>
                </a:lnTo>
                <a:lnTo>
                  <a:pt x="10727240" y="2290736"/>
                </a:lnTo>
                <a:cubicBezTo>
                  <a:pt x="10694865" y="2290213"/>
                  <a:pt x="10662985" y="2287255"/>
                  <a:pt x="10631813" y="2281745"/>
                </a:cubicBezTo>
                <a:cubicBezTo>
                  <a:pt x="10626236" y="2282161"/>
                  <a:pt x="10620907" y="2281220"/>
                  <a:pt x="10615596" y="2280217"/>
                </a:cubicBezTo>
                <a:lnTo>
                  <a:pt x="10615480" y="2279078"/>
                </a:lnTo>
                <a:cubicBezTo>
                  <a:pt x="10256629" y="2220146"/>
                  <a:pt x="9975590" y="1941574"/>
                  <a:pt x="9925315" y="1591480"/>
                </a:cubicBezTo>
                <a:cubicBezTo>
                  <a:pt x="9925147" y="1591427"/>
                  <a:pt x="9924979" y="1591423"/>
                  <a:pt x="9924809" y="1591418"/>
                </a:cubicBezTo>
                <a:lnTo>
                  <a:pt x="9924271" y="1584794"/>
                </a:lnTo>
                <a:cubicBezTo>
                  <a:pt x="9919212" y="1554782"/>
                  <a:pt x="9916761" y="1524133"/>
                  <a:pt x="9916804" y="1493044"/>
                </a:cubicBezTo>
                <a:cubicBezTo>
                  <a:pt x="9915492" y="1487460"/>
                  <a:pt x="9915433" y="1481838"/>
                  <a:pt x="9915433" y="1476202"/>
                </a:cubicBezTo>
                <a:lnTo>
                  <a:pt x="9916027" y="1464852"/>
                </a:lnTo>
                <a:lnTo>
                  <a:pt x="9916525" y="1464884"/>
                </a:lnTo>
                <a:close/>
                <a:moveTo>
                  <a:pt x="9902763" y="1464394"/>
                </a:moveTo>
                <a:lnTo>
                  <a:pt x="9902789" y="1464884"/>
                </a:lnTo>
                <a:lnTo>
                  <a:pt x="9903287" y="1464852"/>
                </a:lnTo>
                <a:lnTo>
                  <a:pt x="9903881" y="1476202"/>
                </a:lnTo>
                <a:cubicBezTo>
                  <a:pt x="9903881" y="1481838"/>
                  <a:pt x="9903822" y="1487460"/>
                  <a:pt x="9902510" y="1493044"/>
                </a:cubicBezTo>
                <a:cubicBezTo>
                  <a:pt x="9902553" y="1524133"/>
                  <a:pt x="9900102" y="1554782"/>
                  <a:pt x="9895043" y="1584794"/>
                </a:cubicBezTo>
                <a:lnTo>
                  <a:pt x="9894505" y="1591418"/>
                </a:lnTo>
                <a:cubicBezTo>
                  <a:pt x="9894335" y="1591423"/>
                  <a:pt x="9894167" y="1591427"/>
                  <a:pt x="9893999" y="1591480"/>
                </a:cubicBezTo>
                <a:cubicBezTo>
                  <a:pt x="9843724" y="1941574"/>
                  <a:pt x="9562685" y="2220146"/>
                  <a:pt x="9203834" y="2279078"/>
                </a:cubicBezTo>
                <a:lnTo>
                  <a:pt x="9203718" y="2280217"/>
                </a:lnTo>
                <a:cubicBezTo>
                  <a:pt x="9198407" y="2281220"/>
                  <a:pt x="9193078" y="2282161"/>
                  <a:pt x="9187501" y="2281745"/>
                </a:cubicBezTo>
                <a:cubicBezTo>
                  <a:pt x="9156329" y="2287255"/>
                  <a:pt x="9124449" y="2290213"/>
                  <a:pt x="9092074" y="2290736"/>
                </a:cubicBezTo>
                <a:lnTo>
                  <a:pt x="9074956" y="2292349"/>
                </a:lnTo>
                <a:lnTo>
                  <a:pt x="9074930" y="2291858"/>
                </a:lnTo>
                <a:lnTo>
                  <a:pt x="9074431" y="2291891"/>
                </a:lnTo>
                <a:cubicBezTo>
                  <a:pt x="9073865" y="2288119"/>
                  <a:pt x="9073838" y="2284333"/>
                  <a:pt x="9073838" y="2280541"/>
                </a:cubicBezTo>
                <a:cubicBezTo>
                  <a:pt x="9073838" y="2274903"/>
                  <a:pt x="9073897" y="2269279"/>
                  <a:pt x="9075209" y="2263693"/>
                </a:cubicBezTo>
                <a:cubicBezTo>
                  <a:pt x="9075166" y="2232611"/>
                  <a:pt x="9077616" y="2201969"/>
                  <a:pt x="9082673" y="2171962"/>
                </a:cubicBezTo>
                <a:lnTo>
                  <a:pt x="9083213" y="2165325"/>
                </a:lnTo>
                <a:cubicBezTo>
                  <a:pt x="9083382" y="2165320"/>
                  <a:pt x="9083551" y="2165315"/>
                  <a:pt x="9083718" y="2165262"/>
                </a:cubicBezTo>
                <a:cubicBezTo>
                  <a:pt x="9133995" y="1815167"/>
                  <a:pt x="9415034" y="1536596"/>
                  <a:pt x="9773884" y="1477664"/>
                </a:cubicBezTo>
                <a:lnTo>
                  <a:pt x="9774001" y="1476525"/>
                </a:lnTo>
                <a:cubicBezTo>
                  <a:pt x="9779310" y="1475523"/>
                  <a:pt x="9784638" y="1474582"/>
                  <a:pt x="9790214" y="1474998"/>
                </a:cubicBezTo>
                <a:cubicBezTo>
                  <a:pt x="9821397" y="1469485"/>
                  <a:pt x="9853290" y="1466527"/>
                  <a:pt x="9885676" y="1466004"/>
                </a:cubicBezTo>
                <a:close/>
                <a:moveTo>
                  <a:pt x="8224400" y="1464394"/>
                </a:moveTo>
                <a:lnTo>
                  <a:pt x="8241488" y="1466004"/>
                </a:lnTo>
                <a:cubicBezTo>
                  <a:pt x="8273873" y="1466527"/>
                  <a:pt x="8305766" y="1469485"/>
                  <a:pt x="8336949" y="1474998"/>
                </a:cubicBezTo>
                <a:cubicBezTo>
                  <a:pt x="8342525" y="1474582"/>
                  <a:pt x="8347853" y="1475523"/>
                  <a:pt x="8353162" y="1476525"/>
                </a:cubicBezTo>
                <a:lnTo>
                  <a:pt x="8353279" y="1477664"/>
                </a:lnTo>
                <a:cubicBezTo>
                  <a:pt x="8712129" y="1536596"/>
                  <a:pt x="8993168" y="1815167"/>
                  <a:pt x="9043444" y="2165262"/>
                </a:cubicBezTo>
                <a:cubicBezTo>
                  <a:pt x="9043612" y="2165315"/>
                  <a:pt x="9043781" y="2165320"/>
                  <a:pt x="9043950" y="2165325"/>
                </a:cubicBezTo>
                <a:lnTo>
                  <a:pt x="9044490" y="2171962"/>
                </a:lnTo>
                <a:cubicBezTo>
                  <a:pt x="9049547" y="2201969"/>
                  <a:pt x="9051997" y="2232611"/>
                  <a:pt x="9051954" y="2263693"/>
                </a:cubicBezTo>
                <a:cubicBezTo>
                  <a:pt x="9053266" y="2269279"/>
                  <a:pt x="9053325" y="2274903"/>
                  <a:pt x="9053325" y="2280541"/>
                </a:cubicBezTo>
                <a:cubicBezTo>
                  <a:pt x="9053325" y="2284333"/>
                  <a:pt x="9053298" y="2288119"/>
                  <a:pt x="9052732" y="2291891"/>
                </a:cubicBezTo>
                <a:lnTo>
                  <a:pt x="9052233" y="2291858"/>
                </a:lnTo>
                <a:lnTo>
                  <a:pt x="9052207" y="2292349"/>
                </a:lnTo>
                <a:lnTo>
                  <a:pt x="9035089" y="2290736"/>
                </a:lnTo>
                <a:cubicBezTo>
                  <a:pt x="9002714" y="2290213"/>
                  <a:pt x="8970834" y="2287255"/>
                  <a:pt x="8939662" y="2281745"/>
                </a:cubicBezTo>
                <a:cubicBezTo>
                  <a:pt x="8934085" y="2282161"/>
                  <a:pt x="8928756" y="2281220"/>
                  <a:pt x="8923445" y="2280217"/>
                </a:cubicBezTo>
                <a:lnTo>
                  <a:pt x="8923329" y="2279078"/>
                </a:lnTo>
                <a:cubicBezTo>
                  <a:pt x="8564478" y="2220146"/>
                  <a:pt x="8283439" y="1941574"/>
                  <a:pt x="8233164" y="1591480"/>
                </a:cubicBezTo>
                <a:cubicBezTo>
                  <a:pt x="8232996" y="1591427"/>
                  <a:pt x="8232828" y="1591423"/>
                  <a:pt x="8232658" y="1591418"/>
                </a:cubicBezTo>
                <a:lnTo>
                  <a:pt x="8232120" y="1584794"/>
                </a:lnTo>
                <a:cubicBezTo>
                  <a:pt x="8227061" y="1554782"/>
                  <a:pt x="8224611" y="1524133"/>
                  <a:pt x="8224653" y="1493044"/>
                </a:cubicBezTo>
                <a:cubicBezTo>
                  <a:pt x="8223341" y="1487460"/>
                  <a:pt x="8223282" y="1481838"/>
                  <a:pt x="8223282" y="1476202"/>
                </a:cubicBezTo>
                <a:lnTo>
                  <a:pt x="8223876" y="1464852"/>
                </a:lnTo>
                <a:lnTo>
                  <a:pt x="8224374" y="1464884"/>
                </a:lnTo>
                <a:close/>
                <a:moveTo>
                  <a:pt x="8210612" y="1464394"/>
                </a:moveTo>
                <a:lnTo>
                  <a:pt x="8210638" y="1464884"/>
                </a:lnTo>
                <a:lnTo>
                  <a:pt x="8211136" y="1464852"/>
                </a:lnTo>
                <a:lnTo>
                  <a:pt x="8211730" y="1476202"/>
                </a:lnTo>
                <a:cubicBezTo>
                  <a:pt x="8211730" y="1481838"/>
                  <a:pt x="8211672" y="1487460"/>
                  <a:pt x="8210360" y="1493044"/>
                </a:cubicBezTo>
                <a:cubicBezTo>
                  <a:pt x="8210402" y="1524133"/>
                  <a:pt x="8207951" y="1554782"/>
                  <a:pt x="8202893" y="1584794"/>
                </a:cubicBezTo>
                <a:lnTo>
                  <a:pt x="8202354" y="1591418"/>
                </a:lnTo>
                <a:cubicBezTo>
                  <a:pt x="8202185" y="1591423"/>
                  <a:pt x="8202016" y="1591427"/>
                  <a:pt x="8201849" y="1591480"/>
                </a:cubicBezTo>
                <a:cubicBezTo>
                  <a:pt x="8151573" y="1941574"/>
                  <a:pt x="7870534" y="2220146"/>
                  <a:pt x="7511683" y="2279078"/>
                </a:cubicBezTo>
                <a:lnTo>
                  <a:pt x="7511567" y="2280217"/>
                </a:lnTo>
                <a:cubicBezTo>
                  <a:pt x="7506256" y="2281220"/>
                  <a:pt x="7500927" y="2282161"/>
                  <a:pt x="7495350" y="2281745"/>
                </a:cubicBezTo>
                <a:cubicBezTo>
                  <a:pt x="7464178" y="2287255"/>
                  <a:pt x="7432298" y="2290213"/>
                  <a:pt x="7399924" y="2290736"/>
                </a:cubicBezTo>
                <a:lnTo>
                  <a:pt x="7382805" y="2292349"/>
                </a:lnTo>
                <a:lnTo>
                  <a:pt x="7382779" y="2291858"/>
                </a:lnTo>
                <a:lnTo>
                  <a:pt x="7382280" y="2291891"/>
                </a:lnTo>
                <a:cubicBezTo>
                  <a:pt x="7381714" y="2288119"/>
                  <a:pt x="7381687" y="2284333"/>
                  <a:pt x="7381687" y="2280541"/>
                </a:cubicBezTo>
                <a:cubicBezTo>
                  <a:pt x="7381687" y="2274903"/>
                  <a:pt x="7381746" y="2269279"/>
                  <a:pt x="7383058" y="2263693"/>
                </a:cubicBezTo>
                <a:cubicBezTo>
                  <a:pt x="7383016" y="2232611"/>
                  <a:pt x="7385465" y="2201969"/>
                  <a:pt x="7390522" y="2171962"/>
                </a:cubicBezTo>
                <a:lnTo>
                  <a:pt x="7391062" y="2165325"/>
                </a:lnTo>
                <a:cubicBezTo>
                  <a:pt x="7391231" y="2165320"/>
                  <a:pt x="7391400" y="2165315"/>
                  <a:pt x="7391568" y="2165262"/>
                </a:cubicBezTo>
                <a:cubicBezTo>
                  <a:pt x="7441844" y="1815167"/>
                  <a:pt x="7722883" y="1536596"/>
                  <a:pt x="8081734" y="1477664"/>
                </a:cubicBezTo>
                <a:lnTo>
                  <a:pt x="8081851" y="1476525"/>
                </a:lnTo>
                <a:cubicBezTo>
                  <a:pt x="8087159" y="1475523"/>
                  <a:pt x="8092487" y="1474582"/>
                  <a:pt x="8098063" y="1474998"/>
                </a:cubicBezTo>
                <a:cubicBezTo>
                  <a:pt x="8129247" y="1469485"/>
                  <a:pt x="8161139" y="1466527"/>
                  <a:pt x="8193525" y="1466004"/>
                </a:cubicBezTo>
                <a:close/>
                <a:moveTo>
                  <a:pt x="6532249" y="1464394"/>
                </a:moveTo>
                <a:lnTo>
                  <a:pt x="6549337" y="1466004"/>
                </a:lnTo>
                <a:cubicBezTo>
                  <a:pt x="6581722" y="1466527"/>
                  <a:pt x="6613615" y="1469485"/>
                  <a:pt x="6644798" y="1474998"/>
                </a:cubicBezTo>
                <a:cubicBezTo>
                  <a:pt x="6650374" y="1474582"/>
                  <a:pt x="6655702" y="1475523"/>
                  <a:pt x="6661011" y="1476525"/>
                </a:cubicBezTo>
                <a:lnTo>
                  <a:pt x="6661128" y="1477664"/>
                </a:lnTo>
                <a:cubicBezTo>
                  <a:pt x="7019978" y="1536596"/>
                  <a:pt x="7301017" y="1815167"/>
                  <a:pt x="7351294" y="2165262"/>
                </a:cubicBezTo>
                <a:cubicBezTo>
                  <a:pt x="7351461" y="2165315"/>
                  <a:pt x="7351631" y="2165320"/>
                  <a:pt x="7351799" y="2165325"/>
                </a:cubicBezTo>
                <a:lnTo>
                  <a:pt x="7352340" y="2171962"/>
                </a:lnTo>
                <a:cubicBezTo>
                  <a:pt x="7357396" y="2201969"/>
                  <a:pt x="7359846" y="2232611"/>
                  <a:pt x="7359804" y="2263693"/>
                </a:cubicBezTo>
                <a:cubicBezTo>
                  <a:pt x="7361116" y="2269279"/>
                  <a:pt x="7361174" y="2274903"/>
                  <a:pt x="7361174" y="2280541"/>
                </a:cubicBezTo>
                <a:cubicBezTo>
                  <a:pt x="7361174" y="2284333"/>
                  <a:pt x="7361147" y="2288119"/>
                  <a:pt x="7360581" y="2291891"/>
                </a:cubicBezTo>
                <a:lnTo>
                  <a:pt x="7360082" y="2291858"/>
                </a:lnTo>
                <a:lnTo>
                  <a:pt x="7360056" y="2292349"/>
                </a:lnTo>
                <a:lnTo>
                  <a:pt x="7342938" y="2290736"/>
                </a:lnTo>
                <a:cubicBezTo>
                  <a:pt x="7310564" y="2290213"/>
                  <a:pt x="7278683" y="2287255"/>
                  <a:pt x="7247511" y="2281745"/>
                </a:cubicBezTo>
                <a:cubicBezTo>
                  <a:pt x="7241934" y="2282161"/>
                  <a:pt x="7236605" y="2281220"/>
                  <a:pt x="7231295" y="2280217"/>
                </a:cubicBezTo>
                <a:lnTo>
                  <a:pt x="7231179" y="2279078"/>
                </a:lnTo>
                <a:cubicBezTo>
                  <a:pt x="6872327" y="2220146"/>
                  <a:pt x="6591288" y="1941574"/>
                  <a:pt x="6541013" y="1591480"/>
                </a:cubicBezTo>
                <a:cubicBezTo>
                  <a:pt x="6540845" y="1591427"/>
                  <a:pt x="6540677" y="1591423"/>
                  <a:pt x="6540507" y="1591418"/>
                </a:cubicBezTo>
                <a:lnTo>
                  <a:pt x="6539969" y="1584794"/>
                </a:lnTo>
                <a:cubicBezTo>
                  <a:pt x="6534910" y="1554782"/>
                  <a:pt x="6532460" y="1524133"/>
                  <a:pt x="6532502" y="1493044"/>
                </a:cubicBezTo>
                <a:cubicBezTo>
                  <a:pt x="6531190" y="1487460"/>
                  <a:pt x="6531131" y="1481838"/>
                  <a:pt x="6531131" y="1476202"/>
                </a:cubicBezTo>
                <a:lnTo>
                  <a:pt x="6531725" y="1464852"/>
                </a:lnTo>
                <a:lnTo>
                  <a:pt x="6532223" y="1464884"/>
                </a:lnTo>
                <a:close/>
                <a:moveTo>
                  <a:pt x="6518461" y="1464394"/>
                </a:moveTo>
                <a:lnTo>
                  <a:pt x="6518487" y="1464884"/>
                </a:lnTo>
                <a:lnTo>
                  <a:pt x="6518985" y="1464852"/>
                </a:lnTo>
                <a:lnTo>
                  <a:pt x="6519579" y="1476202"/>
                </a:lnTo>
                <a:cubicBezTo>
                  <a:pt x="6519579" y="1481838"/>
                  <a:pt x="6519520" y="1487460"/>
                  <a:pt x="6518208" y="1493044"/>
                </a:cubicBezTo>
                <a:cubicBezTo>
                  <a:pt x="6518250" y="1524133"/>
                  <a:pt x="6515800" y="1554782"/>
                  <a:pt x="6510741" y="1584794"/>
                </a:cubicBezTo>
                <a:lnTo>
                  <a:pt x="6510203" y="1591418"/>
                </a:lnTo>
                <a:cubicBezTo>
                  <a:pt x="6510033" y="1591423"/>
                  <a:pt x="6509865" y="1591427"/>
                  <a:pt x="6509697" y="1591480"/>
                </a:cubicBezTo>
                <a:cubicBezTo>
                  <a:pt x="6459422" y="1941574"/>
                  <a:pt x="6178383" y="2220146"/>
                  <a:pt x="5819531" y="2279078"/>
                </a:cubicBezTo>
                <a:lnTo>
                  <a:pt x="5819415" y="2280217"/>
                </a:lnTo>
                <a:cubicBezTo>
                  <a:pt x="5814105" y="2281220"/>
                  <a:pt x="5808776" y="2282161"/>
                  <a:pt x="5803199" y="2281745"/>
                </a:cubicBezTo>
                <a:cubicBezTo>
                  <a:pt x="5772027" y="2287255"/>
                  <a:pt x="5740146" y="2290213"/>
                  <a:pt x="5707772" y="2290736"/>
                </a:cubicBezTo>
                <a:lnTo>
                  <a:pt x="5690654" y="2292349"/>
                </a:lnTo>
                <a:lnTo>
                  <a:pt x="5690628" y="2291858"/>
                </a:lnTo>
                <a:lnTo>
                  <a:pt x="5690129" y="2291891"/>
                </a:lnTo>
                <a:cubicBezTo>
                  <a:pt x="5689563" y="2288119"/>
                  <a:pt x="5689536" y="2284333"/>
                  <a:pt x="5689536" y="2280541"/>
                </a:cubicBezTo>
                <a:cubicBezTo>
                  <a:pt x="5689536" y="2274903"/>
                  <a:pt x="5689594" y="2269279"/>
                  <a:pt x="5690906" y="2263693"/>
                </a:cubicBezTo>
                <a:cubicBezTo>
                  <a:pt x="5690864" y="2232611"/>
                  <a:pt x="5693314" y="2201969"/>
                  <a:pt x="5698370" y="2171962"/>
                </a:cubicBezTo>
                <a:lnTo>
                  <a:pt x="5698911" y="2165325"/>
                </a:lnTo>
                <a:cubicBezTo>
                  <a:pt x="5699079" y="2165320"/>
                  <a:pt x="5699249" y="2165315"/>
                  <a:pt x="5699416" y="2165262"/>
                </a:cubicBezTo>
                <a:cubicBezTo>
                  <a:pt x="5749693" y="1815167"/>
                  <a:pt x="6030732" y="1536596"/>
                  <a:pt x="6389582" y="1477664"/>
                </a:cubicBezTo>
                <a:lnTo>
                  <a:pt x="6389699" y="1476525"/>
                </a:lnTo>
                <a:cubicBezTo>
                  <a:pt x="6395008" y="1475523"/>
                  <a:pt x="6400336" y="1474582"/>
                  <a:pt x="6405912" y="1474998"/>
                </a:cubicBezTo>
                <a:cubicBezTo>
                  <a:pt x="6437095" y="1469485"/>
                  <a:pt x="6468988" y="1466527"/>
                  <a:pt x="6501373" y="1466004"/>
                </a:cubicBezTo>
                <a:close/>
                <a:moveTo>
                  <a:pt x="4840098" y="1464394"/>
                </a:moveTo>
                <a:lnTo>
                  <a:pt x="4857185" y="1466004"/>
                </a:lnTo>
                <a:cubicBezTo>
                  <a:pt x="4889571" y="1466527"/>
                  <a:pt x="4921463" y="1469485"/>
                  <a:pt x="4952647" y="1474998"/>
                </a:cubicBezTo>
                <a:cubicBezTo>
                  <a:pt x="4958223" y="1474582"/>
                  <a:pt x="4963551" y="1475523"/>
                  <a:pt x="4968859" y="1476525"/>
                </a:cubicBezTo>
                <a:lnTo>
                  <a:pt x="4968976" y="1477664"/>
                </a:lnTo>
                <a:cubicBezTo>
                  <a:pt x="5327827" y="1536596"/>
                  <a:pt x="5608866" y="1815167"/>
                  <a:pt x="5659142" y="2165262"/>
                </a:cubicBezTo>
                <a:cubicBezTo>
                  <a:pt x="5659310" y="2165315"/>
                  <a:pt x="5659479" y="2165320"/>
                  <a:pt x="5659648" y="2165325"/>
                </a:cubicBezTo>
                <a:lnTo>
                  <a:pt x="5660188" y="2171962"/>
                </a:lnTo>
                <a:cubicBezTo>
                  <a:pt x="5665245" y="2201969"/>
                  <a:pt x="5667694" y="2232611"/>
                  <a:pt x="5667652" y="2263693"/>
                </a:cubicBezTo>
                <a:cubicBezTo>
                  <a:pt x="5668964" y="2269279"/>
                  <a:pt x="5669023" y="2274903"/>
                  <a:pt x="5669023" y="2280541"/>
                </a:cubicBezTo>
                <a:cubicBezTo>
                  <a:pt x="5669023" y="2284333"/>
                  <a:pt x="5668996" y="2288119"/>
                  <a:pt x="5668430" y="2291891"/>
                </a:cubicBezTo>
                <a:lnTo>
                  <a:pt x="5667931" y="2291858"/>
                </a:lnTo>
                <a:lnTo>
                  <a:pt x="5667905" y="2292349"/>
                </a:lnTo>
                <a:lnTo>
                  <a:pt x="5650786" y="2290736"/>
                </a:lnTo>
                <a:cubicBezTo>
                  <a:pt x="5618412" y="2290213"/>
                  <a:pt x="5586532" y="2287255"/>
                  <a:pt x="5555360" y="2281745"/>
                </a:cubicBezTo>
                <a:cubicBezTo>
                  <a:pt x="5549783" y="2282161"/>
                  <a:pt x="5544454" y="2281220"/>
                  <a:pt x="5539143" y="2280217"/>
                </a:cubicBezTo>
                <a:lnTo>
                  <a:pt x="5539027" y="2279078"/>
                </a:lnTo>
                <a:cubicBezTo>
                  <a:pt x="5180176" y="2220146"/>
                  <a:pt x="4899137" y="1941574"/>
                  <a:pt x="4848861" y="1591480"/>
                </a:cubicBezTo>
                <a:cubicBezTo>
                  <a:pt x="4848694" y="1591427"/>
                  <a:pt x="4848525" y="1591423"/>
                  <a:pt x="4848356" y="1591418"/>
                </a:cubicBezTo>
                <a:lnTo>
                  <a:pt x="4847817" y="1584794"/>
                </a:lnTo>
                <a:cubicBezTo>
                  <a:pt x="4842759" y="1554782"/>
                  <a:pt x="4840308" y="1524133"/>
                  <a:pt x="4840350" y="1493044"/>
                </a:cubicBezTo>
                <a:cubicBezTo>
                  <a:pt x="4839038" y="1487460"/>
                  <a:pt x="4838980" y="1481838"/>
                  <a:pt x="4838980" y="1476202"/>
                </a:cubicBezTo>
                <a:lnTo>
                  <a:pt x="4839574" y="1464852"/>
                </a:lnTo>
                <a:lnTo>
                  <a:pt x="4840072" y="1464884"/>
                </a:lnTo>
                <a:close/>
                <a:moveTo>
                  <a:pt x="4826310" y="1464394"/>
                </a:moveTo>
                <a:lnTo>
                  <a:pt x="4826336" y="1464884"/>
                </a:lnTo>
                <a:lnTo>
                  <a:pt x="4826834" y="1464852"/>
                </a:lnTo>
                <a:lnTo>
                  <a:pt x="4827428" y="1476202"/>
                </a:lnTo>
                <a:cubicBezTo>
                  <a:pt x="4827428" y="1481838"/>
                  <a:pt x="4827369" y="1487460"/>
                  <a:pt x="4826057" y="1493044"/>
                </a:cubicBezTo>
                <a:cubicBezTo>
                  <a:pt x="4826099" y="1524133"/>
                  <a:pt x="4823649" y="1554782"/>
                  <a:pt x="4818590" y="1584794"/>
                </a:cubicBezTo>
                <a:lnTo>
                  <a:pt x="4818052" y="1591418"/>
                </a:lnTo>
                <a:cubicBezTo>
                  <a:pt x="4817882" y="1591423"/>
                  <a:pt x="4817714" y="1591427"/>
                  <a:pt x="4817546" y="1591480"/>
                </a:cubicBezTo>
                <a:cubicBezTo>
                  <a:pt x="4767271" y="1941574"/>
                  <a:pt x="4486232" y="2220146"/>
                  <a:pt x="4127381" y="2279078"/>
                </a:cubicBezTo>
                <a:lnTo>
                  <a:pt x="4127264" y="2280217"/>
                </a:lnTo>
                <a:cubicBezTo>
                  <a:pt x="4121954" y="2281220"/>
                  <a:pt x="4116625" y="2282161"/>
                  <a:pt x="4111048" y="2281745"/>
                </a:cubicBezTo>
                <a:cubicBezTo>
                  <a:pt x="4079876" y="2287255"/>
                  <a:pt x="4047996" y="2290213"/>
                  <a:pt x="4015621" y="2290736"/>
                </a:cubicBezTo>
                <a:lnTo>
                  <a:pt x="3998503" y="2292349"/>
                </a:lnTo>
                <a:lnTo>
                  <a:pt x="3998477" y="2291858"/>
                </a:lnTo>
                <a:lnTo>
                  <a:pt x="3997978" y="2291891"/>
                </a:lnTo>
                <a:cubicBezTo>
                  <a:pt x="3997412" y="2288119"/>
                  <a:pt x="3997385" y="2284333"/>
                  <a:pt x="3997385" y="2280541"/>
                </a:cubicBezTo>
                <a:cubicBezTo>
                  <a:pt x="3997385" y="2274903"/>
                  <a:pt x="3997443" y="2269279"/>
                  <a:pt x="3998755" y="2263693"/>
                </a:cubicBezTo>
                <a:cubicBezTo>
                  <a:pt x="3998713" y="2232611"/>
                  <a:pt x="4001163" y="2201969"/>
                  <a:pt x="4006219" y="2171962"/>
                </a:cubicBezTo>
                <a:lnTo>
                  <a:pt x="4006760" y="2165325"/>
                </a:lnTo>
                <a:cubicBezTo>
                  <a:pt x="4006928" y="2165320"/>
                  <a:pt x="4007098" y="2165315"/>
                  <a:pt x="4007265" y="2165262"/>
                </a:cubicBezTo>
                <a:cubicBezTo>
                  <a:pt x="4057542" y="1815167"/>
                  <a:pt x="4338581" y="1536596"/>
                  <a:pt x="4697431" y="1477664"/>
                </a:cubicBezTo>
                <a:lnTo>
                  <a:pt x="4697548" y="1476525"/>
                </a:lnTo>
                <a:cubicBezTo>
                  <a:pt x="4702857" y="1475523"/>
                  <a:pt x="4708185" y="1474582"/>
                  <a:pt x="4713761" y="1474998"/>
                </a:cubicBezTo>
                <a:cubicBezTo>
                  <a:pt x="4744944" y="1469485"/>
                  <a:pt x="4776837" y="1466527"/>
                  <a:pt x="4809222" y="1466004"/>
                </a:cubicBezTo>
                <a:close/>
                <a:moveTo>
                  <a:pt x="3147947" y="1464394"/>
                </a:moveTo>
                <a:lnTo>
                  <a:pt x="3165034" y="1466004"/>
                </a:lnTo>
                <a:cubicBezTo>
                  <a:pt x="3197420" y="1466527"/>
                  <a:pt x="3229312" y="1469485"/>
                  <a:pt x="3260496" y="1474998"/>
                </a:cubicBezTo>
                <a:cubicBezTo>
                  <a:pt x="3266072" y="1474582"/>
                  <a:pt x="3271400" y="1475523"/>
                  <a:pt x="3276708" y="1476525"/>
                </a:cubicBezTo>
                <a:lnTo>
                  <a:pt x="3276826" y="1477664"/>
                </a:lnTo>
                <a:cubicBezTo>
                  <a:pt x="3635676" y="1536596"/>
                  <a:pt x="3916715" y="1815167"/>
                  <a:pt x="3966991" y="2165262"/>
                </a:cubicBezTo>
                <a:cubicBezTo>
                  <a:pt x="3967159" y="2165315"/>
                  <a:pt x="3967328" y="2165320"/>
                  <a:pt x="3967497" y="2165325"/>
                </a:cubicBezTo>
                <a:lnTo>
                  <a:pt x="3968037" y="2171962"/>
                </a:lnTo>
                <a:cubicBezTo>
                  <a:pt x="3973094" y="2201969"/>
                  <a:pt x="3975543" y="2232611"/>
                  <a:pt x="3975501" y="2263693"/>
                </a:cubicBezTo>
                <a:cubicBezTo>
                  <a:pt x="3976813" y="2269279"/>
                  <a:pt x="3976872" y="2274903"/>
                  <a:pt x="3976872" y="2280541"/>
                </a:cubicBezTo>
                <a:cubicBezTo>
                  <a:pt x="3976872" y="2284333"/>
                  <a:pt x="3976845" y="2288119"/>
                  <a:pt x="3976279" y="2291891"/>
                </a:cubicBezTo>
                <a:lnTo>
                  <a:pt x="3975780" y="2291858"/>
                </a:lnTo>
                <a:lnTo>
                  <a:pt x="3975754" y="2292349"/>
                </a:lnTo>
                <a:lnTo>
                  <a:pt x="3958635" y="2290736"/>
                </a:lnTo>
                <a:cubicBezTo>
                  <a:pt x="3926261" y="2290213"/>
                  <a:pt x="3894381" y="2287255"/>
                  <a:pt x="3863209" y="2281745"/>
                </a:cubicBezTo>
                <a:cubicBezTo>
                  <a:pt x="3857632" y="2282161"/>
                  <a:pt x="3852303" y="2281220"/>
                  <a:pt x="3846992" y="2280217"/>
                </a:cubicBezTo>
                <a:lnTo>
                  <a:pt x="3846876" y="2279078"/>
                </a:lnTo>
                <a:cubicBezTo>
                  <a:pt x="3488025" y="2220146"/>
                  <a:pt x="3206986" y="1941574"/>
                  <a:pt x="3156710" y="1591480"/>
                </a:cubicBezTo>
                <a:cubicBezTo>
                  <a:pt x="3156543" y="1591427"/>
                  <a:pt x="3156374" y="1591423"/>
                  <a:pt x="3156205" y="1591418"/>
                </a:cubicBezTo>
                <a:lnTo>
                  <a:pt x="3155667" y="1584794"/>
                </a:lnTo>
                <a:cubicBezTo>
                  <a:pt x="3150608" y="1554782"/>
                  <a:pt x="3148157" y="1524133"/>
                  <a:pt x="3148199" y="1493044"/>
                </a:cubicBezTo>
                <a:cubicBezTo>
                  <a:pt x="3146887" y="1487460"/>
                  <a:pt x="3146829" y="1481838"/>
                  <a:pt x="3146829" y="1476202"/>
                </a:cubicBezTo>
                <a:lnTo>
                  <a:pt x="3147423" y="1464852"/>
                </a:lnTo>
                <a:lnTo>
                  <a:pt x="3147921" y="1464884"/>
                </a:lnTo>
                <a:close/>
                <a:moveTo>
                  <a:pt x="3134159" y="1464394"/>
                </a:moveTo>
                <a:lnTo>
                  <a:pt x="3134185" y="1464884"/>
                </a:lnTo>
                <a:lnTo>
                  <a:pt x="3134683" y="1464852"/>
                </a:lnTo>
                <a:lnTo>
                  <a:pt x="3135277" y="1476202"/>
                </a:lnTo>
                <a:cubicBezTo>
                  <a:pt x="3135277" y="1481838"/>
                  <a:pt x="3135218" y="1487460"/>
                  <a:pt x="3133906" y="1493044"/>
                </a:cubicBezTo>
                <a:cubicBezTo>
                  <a:pt x="3133948" y="1524133"/>
                  <a:pt x="3131498" y="1554782"/>
                  <a:pt x="3126439" y="1584794"/>
                </a:cubicBezTo>
                <a:lnTo>
                  <a:pt x="3125901" y="1591418"/>
                </a:lnTo>
                <a:cubicBezTo>
                  <a:pt x="3125731" y="1591423"/>
                  <a:pt x="3125563" y="1591427"/>
                  <a:pt x="3125395" y="1591480"/>
                </a:cubicBezTo>
                <a:cubicBezTo>
                  <a:pt x="3075120" y="1941574"/>
                  <a:pt x="2794081" y="2220146"/>
                  <a:pt x="2435230" y="2279078"/>
                </a:cubicBezTo>
                <a:lnTo>
                  <a:pt x="2435113" y="2280217"/>
                </a:lnTo>
                <a:cubicBezTo>
                  <a:pt x="2429803" y="2281220"/>
                  <a:pt x="2424474" y="2282161"/>
                  <a:pt x="2418897" y="2281745"/>
                </a:cubicBezTo>
                <a:cubicBezTo>
                  <a:pt x="2387725" y="2287255"/>
                  <a:pt x="2355845" y="2290213"/>
                  <a:pt x="2323470" y="2290736"/>
                </a:cubicBezTo>
                <a:lnTo>
                  <a:pt x="2306352" y="2292349"/>
                </a:lnTo>
                <a:lnTo>
                  <a:pt x="2306326" y="2291858"/>
                </a:lnTo>
                <a:lnTo>
                  <a:pt x="2305827" y="2291891"/>
                </a:lnTo>
                <a:cubicBezTo>
                  <a:pt x="2305261" y="2288119"/>
                  <a:pt x="2305234" y="2284333"/>
                  <a:pt x="2305234" y="2280541"/>
                </a:cubicBezTo>
                <a:cubicBezTo>
                  <a:pt x="2305234" y="2274903"/>
                  <a:pt x="2305292" y="2269279"/>
                  <a:pt x="2306604" y="2263693"/>
                </a:cubicBezTo>
                <a:cubicBezTo>
                  <a:pt x="2306562" y="2232611"/>
                  <a:pt x="2309012" y="2201969"/>
                  <a:pt x="2314068" y="2171962"/>
                </a:cubicBezTo>
                <a:lnTo>
                  <a:pt x="2314609" y="2165325"/>
                </a:lnTo>
                <a:cubicBezTo>
                  <a:pt x="2314777" y="2165320"/>
                  <a:pt x="2314947" y="2165315"/>
                  <a:pt x="2315114" y="2165262"/>
                </a:cubicBezTo>
                <a:cubicBezTo>
                  <a:pt x="2365391" y="1815167"/>
                  <a:pt x="2646430" y="1536596"/>
                  <a:pt x="3005280" y="1477664"/>
                </a:cubicBezTo>
                <a:lnTo>
                  <a:pt x="3005397" y="1476525"/>
                </a:lnTo>
                <a:cubicBezTo>
                  <a:pt x="3010706" y="1475523"/>
                  <a:pt x="3016034" y="1474582"/>
                  <a:pt x="3021610" y="1474998"/>
                </a:cubicBezTo>
                <a:cubicBezTo>
                  <a:pt x="3052793" y="1469485"/>
                  <a:pt x="3084686" y="1466527"/>
                  <a:pt x="3117071" y="1466004"/>
                </a:cubicBezTo>
                <a:close/>
                <a:moveTo>
                  <a:pt x="1455796" y="1464394"/>
                </a:moveTo>
                <a:lnTo>
                  <a:pt x="1472883" y="1466004"/>
                </a:lnTo>
                <a:cubicBezTo>
                  <a:pt x="1505269" y="1466527"/>
                  <a:pt x="1537161" y="1469485"/>
                  <a:pt x="1568345" y="1474998"/>
                </a:cubicBezTo>
                <a:cubicBezTo>
                  <a:pt x="1573921" y="1474582"/>
                  <a:pt x="1579249" y="1475523"/>
                  <a:pt x="1584557" y="1476525"/>
                </a:cubicBezTo>
                <a:lnTo>
                  <a:pt x="1584675" y="1477664"/>
                </a:lnTo>
                <a:cubicBezTo>
                  <a:pt x="1943525" y="1536596"/>
                  <a:pt x="2224564" y="1815167"/>
                  <a:pt x="2274840" y="2165262"/>
                </a:cubicBezTo>
                <a:cubicBezTo>
                  <a:pt x="2275008" y="2165315"/>
                  <a:pt x="2275177" y="2165320"/>
                  <a:pt x="2275346" y="2165325"/>
                </a:cubicBezTo>
                <a:lnTo>
                  <a:pt x="2275886" y="2171962"/>
                </a:lnTo>
                <a:cubicBezTo>
                  <a:pt x="2280943" y="2201969"/>
                  <a:pt x="2283392" y="2232611"/>
                  <a:pt x="2283350" y="2263693"/>
                </a:cubicBezTo>
                <a:cubicBezTo>
                  <a:pt x="2284662" y="2269279"/>
                  <a:pt x="2284721" y="2274903"/>
                  <a:pt x="2284721" y="2280541"/>
                </a:cubicBezTo>
                <a:cubicBezTo>
                  <a:pt x="2284721" y="2284333"/>
                  <a:pt x="2284694" y="2288119"/>
                  <a:pt x="2284128" y="2291891"/>
                </a:cubicBezTo>
                <a:lnTo>
                  <a:pt x="2283629" y="2291858"/>
                </a:lnTo>
                <a:lnTo>
                  <a:pt x="2283603" y="2292349"/>
                </a:lnTo>
                <a:lnTo>
                  <a:pt x="2266484" y="2290736"/>
                </a:lnTo>
                <a:cubicBezTo>
                  <a:pt x="2234110" y="2290213"/>
                  <a:pt x="2202230" y="2287255"/>
                  <a:pt x="2171058" y="2281745"/>
                </a:cubicBezTo>
                <a:cubicBezTo>
                  <a:pt x="2165481" y="2282161"/>
                  <a:pt x="2160152" y="2281220"/>
                  <a:pt x="2154841" y="2280217"/>
                </a:cubicBezTo>
                <a:lnTo>
                  <a:pt x="2154725" y="2279078"/>
                </a:lnTo>
                <a:cubicBezTo>
                  <a:pt x="1795874" y="2220146"/>
                  <a:pt x="1514835" y="1941574"/>
                  <a:pt x="1464559" y="1591480"/>
                </a:cubicBezTo>
                <a:cubicBezTo>
                  <a:pt x="1464392" y="1591427"/>
                  <a:pt x="1464223" y="1591423"/>
                  <a:pt x="1464054" y="1591418"/>
                </a:cubicBezTo>
                <a:lnTo>
                  <a:pt x="1463515" y="1584794"/>
                </a:lnTo>
                <a:cubicBezTo>
                  <a:pt x="1458457" y="1554782"/>
                  <a:pt x="1456006" y="1524133"/>
                  <a:pt x="1456048" y="1493044"/>
                </a:cubicBezTo>
                <a:cubicBezTo>
                  <a:pt x="1454736" y="1487460"/>
                  <a:pt x="1454678" y="1481838"/>
                  <a:pt x="1454678" y="1476202"/>
                </a:cubicBezTo>
                <a:lnTo>
                  <a:pt x="1455272" y="1464852"/>
                </a:lnTo>
                <a:lnTo>
                  <a:pt x="1455770" y="1464884"/>
                </a:lnTo>
                <a:close/>
                <a:moveTo>
                  <a:pt x="1442008" y="1464394"/>
                </a:moveTo>
                <a:lnTo>
                  <a:pt x="1442034" y="1464884"/>
                </a:lnTo>
                <a:lnTo>
                  <a:pt x="1442532" y="1464852"/>
                </a:lnTo>
                <a:lnTo>
                  <a:pt x="1443126" y="1476202"/>
                </a:lnTo>
                <a:cubicBezTo>
                  <a:pt x="1443126" y="1481838"/>
                  <a:pt x="1443067" y="1487460"/>
                  <a:pt x="1441755" y="1493044"/>
                </a:cubicBezTo>
                <a:cubicBezTo>
                  <a:pt x="1441797" y="1524133"/>
                  <a:pt x="1439347" y="1554782"/>
                  <a:pt x="1434288" y="1584794"/>
                </a:cubicBezTo>
                <a:lnTo>
                  <a:pt x="1433750" y="1591418"/>
                </a:lnTo>
                <a:cubicBezTo>
                  <a:pt x="1433580" y="1591423"/>
                  <a:pt x="1433412" y="1591427"/>
                  <a:pt x="1433244" y="1591480"/>
                </a:cubicBezTo>
                <a:cubicBezTo>
                  <a:pt x="1382969" y="1941574"/>
                  <a:pt x="1101930" y="2220146"/>
                  <a:pt x="743079" y="2279078"/>
                </a:cubicBezTo>
                <a:lnTo>
                  <a:pt x="742962" y="2280217"/>
                </a:lnTo>
                <a:cubicBezTo>
                  <a:pt x="737652" y="2281220"/>
                  <a:pt x="732323" y="2282161"/>
                  <a:pt x="726746" y="2281745"/>
                </a:cubicBezTo>
                <a:cubicBezTo>
                  <a:pt x="695574" y="2287255"/>
                  <a:pt x="663693" y="2290213"/>
                  <a:pt x="631319" y="2290736"/>
                </a:cubicBezTo>
                <a:lnTo>
                  <a:pt x="614201" y="2292349"/>
                </a:lnTo>
                <a:lnTo>
                  <a:pt x="614175" y="2291858"/>
                </a:lnTo>
                <a:lnTo>
                  <a:pt x="613676" y="2291891"/>
                </a:lnTo>
                <a:cubicBezTo>
                  <a:pt x="613110" y="2288119"/>
                  <a:pt x="613083" y="2284333"/>
                  <a:pt x="613083" y="2280541"/>
                </a:cubicBezTo>
                <a:cubicBezTo>
                  <a:pt x="613083" y="2274903"/>
                  <a:pt x="613141" y="2269279"/>
                  <a:pt x="614453" y="2263693"/>
                </a:cubicBezTo>
                <a:cubicBezTo>
                  <a:pt x="614411" y="2232611"/>
                  <a:pt x="616861" y="2201969"/>
                  <a:pt x="621917" y="2171962"/>
                </a:cubicBezTo>
                <a:lnTo>
                  <a:pt x="622458" y="2165325"/>
                </a:lnTo>
                <a:cubicBezTo>
                  <a:pt x="622626" y="2165320"/>
                  <a:pt x="622796" y="2165315"/>
                  <a:pt x="622963" y="2165262"/>
                </a:cubicBezTo>
                <a:cubicBezTo>
                  <a:pt x="673240" y="1815167"/>
                  <a:pt x="954279" y="1536596"/>
                  <a:pt x="1313129" y="1477664"/>
                </a:cubicBezTo>
                <a:lnTo>
                  <a:pt x="1313246" y="1476525"/>
                </a:lnTo>
                <a:cubicBezTo>
                  <a:pt x="1318555" y="1475523"/>
                  <a:pt x="1323883" y="1474582"/>
                  <a:pt x="1329459" y="1474998"/>
                </a:cubicBezTo>
                <a:cubicBezTo>
                  <a:pt x="1360642" y="1469485"/>
                  <a:pt x="1392535" y="1466527"/>
                  <a:pt x="1424920" y="1466004"/>
                </a:cubicBezTo>
                <a:close/>
                <a:moveTo>
                  <a:pt x="10909360" y="750600"/>
                </a:moveTo>
                <a:cubicBezTo>
                  <a:pt x="10962636" y="1021506"/>
                  <a:pt x="11177479" y="1236303"/>
                  <a:pt x="11452669" y="1295446"/>
                </a:cubicBezTo>
                <a:cubicBezTo>
                  <a:pt x="11399394" y="1024540"/>
                  <a:pt x="11184550" y="809743"/>
                  <a:pt x="10909360" y="750600"/>
                </a:cubicBezTo>
                <a:close/>
                <a:moveTo>
                  <a:pt x="10602109" y="750600"/>
                </a:moveTo>
                <a:cubicBezTo>
                  <a:pt x="10326919" y="809743"/>
                  <a:pt x="10112075" y="1024540"/>
                  <a:pt x="10058800" y="1295446"/>
                </a:cubicBezTo>
                <a:cubicBezTo>
                  <a:pt x="10333990" y="1236303"/>
                  <a:pt x="10548833" y="1021506"/>
                  <a:pt x="10602109" y="750600"/>
                </a:cubicBezTo>
                <a:close/>
                <a:moveTo>
                  <a:pt x="9217207" y="750600"/>
                </a:moveTo>
                <a:cubicBezTo>
                  <a:pt x="9270483" y="1021506"/>
                  <a:pt x="9485326" y="1236303"/>
                  <a:pt x="9760516" y="1295446"/>
                </a:cubicBezTo>
                <a:cubicBezTo>
                  <a:pt x="9707241" y="1024540"/>
                  <a:pt x="9492397" y="809743"/>
                  <a:pt x="9217207" y="750600"/>
                </a:cubicBezTo>
                <a:close/>
                <a:moveTo>
                  <a:pt x="8909958" y="750600"/>
                </a:moveTo>
                <a:cubicBezTo>
                  <a:pt x="8634768" y="809743"/>
                  <a:pt x="8419924" y="1024540"/>
                  <a:pt x="8366649" y="1295446"/>
                </a:cubicBezTo>
                <a:cubicBezTo>
                  <a:pt x="8641839" y="1236303"/>
                  <a:pt x="8856682" y="1021506"/>
                  <a:pt x="8909958" y="750600"/>
                </a:cubicBezTo>
                <a:close/>
                <a:moveTo>
                  <a:pt x="7525056" y="750600"/>
                </a:moveTo>
                <a:cubicBezTo>
                  <a:pt x="7578332" y="1021506"/>
                  <a:pt x="7793175" y="1236303"/>
                  <a:pt x="8068365" y="1295446"/>
                </a:cubicBezTo>
                <a:cubicBezTo>
                  <a:pt x="8015090" y="1024540"/>
                  <a:pt x="7800246" y="809743"/>
                  <a:pt x="7525056" y="750600"/>
                </a:cubicBezTo>
                <a:close/>
                <a:moveTo>
                  <a:pt x="7217807" y="750600"/>
                </a:moveTo>
                <a:cubicBezTo>
                  <a:pt x="6942617" y="809743"/>
                  <a:pt x="6727773" y="1024540"/>
                  <a:pt x="6674498" y="1295446"/>
                </a:cubicBezTo>
                <a:cubicBezTo>
                  <a:pt x="6949688" y="1236303"/>
                  <a:pt x="7164531" y="1021506"/>
                  <a:pt x="7217807" y="750600"/>
                </a:cubicBezTo>
                <a:close/>
                <a:moveTo>
                  <a:pt x="5832905" y="750600"/>
                </a:moveTo>
                <a:cubicBezTo>
                  <a:pt x="5886181" y="1021506"/>
                  <a:pt x="6101024" y="1236303"/>
                  <a:pt x="6376214" y="1295446"/>
                </a:cubicBezTo>
                <a:cubicBezTo>
                  <a:pt x="6322939" y="1024540"/>
                  <a:pt x="6108095" y="809743"/>
                  <a:pt x="5832905" y="750600"/>
                </a:cubicBezTo>
                <a:close/>
                <a:moveTo>
                  <a:pt x="5525656" y="750600"/>
                </a:moveTo>
                <a:cubicBezTo>
                  <a:pt x="5250466" y="809743"/>
                  <a:pt x="5035622" y="1024540"/>
                  <a:pt x="4982347" y="1295446"/>
                </a:cubicBezTo>
                <a:cubicBezTo>
                  <a:pt x="5257537" y="1236303"/>
                  <a:pt x="5472380" y="1021506"/>
                  <a:pt x="5525656" y="750600"/>
                </a:cubicBezTo>
                <a:close/>
                <a:moveTo>
                  <a:pt x="4140754" y="750600"/>
                </a:moveTo>
                <a:cubicBezTo>
                  <a:pt x="4194030" y="1021506"/>
                  <a:pt x="4408873" y="1236303"/>
                  <a:pt x="4684063" y="1295446"/>
                </a:cubicBezTo>
                <a:cubicBezTo>
                  <a:pt x="4630788" y="1024540"/>
                  <a:pt x="4415944" y="809743"/>
                  <a:pt x="4140754" y="750600"/>
                </a:cubicBezTo>
                <a:close/>
                <a:moveTo>
                  <a:pt x="3833505" y="750600"/>
                </a:moveTo>
                <a:cubicBezTo>
                  <a:pt x="3558315" y="809743"/>
                  <a:pt x="3343471" y="1024540"/>
                  <a:pt x="3290196" y="1295446"/>
                </a:cubicBezTo>
                <a:cubicBezTo>
                  <a:pt x="3565386" y="1236303"/>
                  <a:pt x="3780229" y="1021506"/>
                  <a:pt x="3833505" y="750600"/>
                </a:cubicBezTo>
                <a:close/>
                <a:moveTo>
                  <a:pt x="2448603" y="750600"/>
                </a:moveTo>
                <a:cubicBezTo>
                  <a:pt x="2501879" y="1021506"/>
                  <a:pt x="2716722" y="1236303"/>
                  <a:pt x="2991912" y="1295446"/>
                </a:cubicBezTo>
                <a:cubicBezTo>
                  <a:pt x="2938637" y="1024540"/>
                  <a:pt x="2723793" y="809743"/>
                  <a:pt x="2448603" y="750600"/>
                </a:cubicBezTo>
                <a:close/>
                <a:moveTo>
                  <a:pt x="2141354" y="750600"/>
                </a:moveTo>
                <a:cubicBezTo>
                  <a:pt x="1866164" y="809743"/>
                  <a:pt x="1651320" y="1024540"/>
                  <a:pt x="1598045" y="1295446"/>
                </a:cubicBezTo>
                <a:cubicBezTo>
                  <a:pt x="1873235" y="1236303"/>
                  <a:pt x="2088078" y="1021506"/>
                  <a:pt x="2141354" y="750600"/>
                </a:cubicBezTo>
                <a:close/>
                <a:moveTo>
                  <a:pt x="756452" y="750600"/>
                </a:moveTo>
                <a:cubicBezTo>
                  <a:pt x="809728" y="1021506"/>
                  <a:pt x="1024571" y="1236303"/>
                  <a:pt x="1299761" y="1295446"/>
                </a:cubicBezTo>
                <a:cubicBezTo>
                  <a:pt x="1246486" y="1024540"/>
                  <a:pt x="1031642" y="809743"/>
                  <a:pt x="756452" y="750600"/>
                </a:cubicBezTo>
                <a:close/>
                <a:moveTo>
                  <a:pt x="12192000" y="647790"/>
                </a:moveTo>
                <a:lnTo>
                  <a:pt x="12192000" y="780838"/>
                </a:lnTo>
                <a:cubicBezTo>
                  <a:pt x="11966807" y="865550"/>
                  <a:pt x="11797421" y="1059155"/>
                  <a:pt x="11750953" y="1295446"/>
                </a:cubicBezTo>
                <a:cubicBezTo>
                  <a:pt x="11935988" y="1255679"/>
                  <a:pt x="12093739" y="1145540"/>
                  <a:pt x="12192000" y="994335"/>
                </a:cubicBezTo>
                <a:lnTo>
                  <a:pt x="12192000" y="1195909"/>
                </a:lnTo>
                <a:cubicBezTo>
                  <a:pt x="12071770" y="1314911"/>
                  <a:pt x="11914089" y="1397686"/>
                  <a:pt x="11737582" y="1426902"/>
                </a:cubicBezTo>
                <a:lnTo>
                  <a:pt x="11737466" y="1428050"/>
                </a:lnTo>
                <a:cubicBezTo>
                  <a:pt x="11732155" y="1429061"/>
                  <a:pt x="11726826" y="1430009"/>
                  <a:pt x="11721249" y="1429590"/>
                </a:cubicBezTo>
                <a:cubicBezTo>
                  <a:pt x="11690077" y="1435144"/>
                  <a:pt x="11658197" y="1438125"/>
                  <a:pt x="11625822" y="1438652"/>
                </a:cubicBezTo>
                <a:lnTo>
                  <a:pt x="11608704" y="1440278"/>
                </a:lnTo>
                <a:lnTo>
                  <a:pt x="11608678" y="1439783"/>
                </a:lnTo>
                <a:lnTo>
                  <a:pt x="11608179" y="1439816"/>
                </a:lnTo>
                <a:cubicBezTo>
                  <a:pt x="11607613" y="1436014"/>
                  <a:pt x="11607586" y="1432198"/>
                  <a:pt x="11607586" y="1428376"/>
                </a:cubicBezTo>
                <a:cubicBezTo>
                  <a:pt x="11607586" y="1422694"/>
                  <a:pt x="11607645" y="1417025"/>
                  <a:pt x="11608957" y="1411395"/>
                </a:cubicBezTo>
                <a:cubicBezTo>
                  <a:pt x="11608914" y="1380067"/>
                  <a:pt x="11611364" y="1349182"/>
                  <a:pt x="11616421" y="1318938"/>
                </a:cubicBezTo>
                <a:lnTo>
                  <a:pt x="11616961" y="1312248"/>
                </a:lnTo>
                <a:cubicBezTo>
                  <a:pt x="11617130" y="1312243"/>
                  <a:pt x="11617299" y="1312238"/>
                  <a:pt x="11617466" y="1312185"/>
                </a:cubicBezTo>
                <a:cubicBezTo>
                  <a:pt x="11662185" y="998329"/>
                  <a:pt x="11889463" y="741504"/>
                  <a:pt x="12192000" y="647790"/>
                </a:cubicBezTo>
                <a:close/>
                <a:moveTo>
                  <a:pt x="10767111" y="605769"/>
                </a:moveTo>
                <a:lnTo>
                  <a:pt x="10784198" y="607392"/>
                </a:lnTo>
                <a:cubicBezTo>
                  <a:pt x="10816584" y="607919"/>
                  <a:pt x="10848477" y="610900"/>
                  <a:pt x="10879660" y="616457"/>
                </a:cubicBezTo>
                <a:cubicBezTo>
                  <a:pt x="10885236" y="616038"/>
                  <a:pt x="10890564" y="616986"/>
                  <a:pt x="10895873" y="617996"/>
                </a:cubicBezTo>
                <a:lnTo>
                  <a:pt x="10895990" y="619144"/>
                </a:lnTo>
                <a:cubicBezTo>
                  <a:pt x="11254840" y="678542"/>
                  <a:pt x="11535879" y="959319"/>
                  <a:pt x="11586156" y="1312185"/>
                </a:cubicBezTo>
                <a:cubicBezTo>
                  <a:pt x="11586323" y="1312238"/>
                  <a:pt x="11586492" y="1312243"/>
                  <a:pt x="11586661" y="1312248"/>
                </a:cubicBezTo>
                <a:lnTo>
                  <a:pt x="11587201" y="1318938"/>
                </a:lnTo>
                <a:cubicBezTo>
                  <a:pt x="11592258" y="1349182"/>
                  <a:pt x="11594708" y="1380067"/>
                  <a:pt x="11594665" y="1411395"/>
                </a:cubicBezTo>
                <a:cubicBezTo>
                  <a:pt x="11595977" y="1417025"/>
                  <a:pt x="11596036" y="1422694"/>
                  <a:pt x="11596036" y="1428376"/>
                </a:cubicBezTo>
                <a:cubicBezTo>
                  <a:pt x="11596036" y="1432198"/>
                  <a:pt x="11596009" y="1436014"/>
                  <a:pt x="11595443" y="1439816"/>
                </a:cubicBezTo>
                <a:lnTo>
                  <a:pt x="11594944" y="1439783"/>
                </a:lnTo>
                <a:lnTo>
                  <a:pt x="11594918" y="1440278"/>
                </a:lnTo>
                <a:lnTo>
                  <a:pt x="11577800" y="1438652"/>
                </a:lnTo>
                <a:cubicBezTo>
                  <a:pt x="11545425" y="1438125"/>
                  <a:pt x="11513545" y="1435144"/>
                  <a:pt x="11482373" y="1429590"/>
                </a:cubicBezTo>
                <a:cubicBezTo>
                  <a:pt x="11476796" y="1430009"/>
                  <a:pt x="11471467" y="1429061"/>
                  <a:pt x="11466156" y="1428050"/>
                </a:cubicBezTo>
                <a:lnTo>
                  <a:pt x="11466040" y="1426902"/>
                </a:lnTo>
                <a:cubicBezTo>
                  <a:pt x="11107189" y="1367503"/>
                  <a:pt x="10826150" y="1086726"/>
                  <a:pt x="10775875" y="733861"/>
                </a:cubicBezTo>
                <a:cubicBezTo>
                  <a:pt x="10775707" y="733808"/>
                  <a:pt x="10775539" y="733803"/>
                  <a:pt x="10775369" y="733798"/>
                </a:cubicBezTo>
                <a:lnTo>
                  <a:pt x="10774831" y="727122"/>
                </a:lnTo>
                <a:cubicBezTo>
                  <a:pt x="10769772" y="696872"/>
                  <a:pt x="10767321" y="665981"/>
                  <a:pt x="10767364" y="634646"/>
                </a:cubicBezTo>
                <a:cubicBezTo>
                  <a:pt x="10766052" y="629018"/>
                  <a:pt x="10765993" y="623351"/>
                  <a:pt x="10765993" y="617670"/>
                </a:cubicBezTo>
                <a:lnTo>
                  <a:pt x="10766587" y="606230"/>
                </a:lnTo>
                <a:lnTo>
                  <a:pt x="10767085" y="606263"/>
                </a:lnTo>
                <a:close/>
                <a:moveTo>
                  <a:pt x="10744358" y="605769"/>
                </a:moveTo>
                <a:lnTo>
                  <a:pt x="10744384" y="606263"/>
                </a:lnTo>
                <a:lnTo>
                  <a:pt x="10744882" y="606230"/>
                </a:lnTo>
                <a:lnTo>
                  <a:pt x="10745476" y="617670"/>
                </a:lnTo>
                <a:cubicBezTo>
                  <a:pt x="10745476" y="623351"/>
                  <a:pt x="10745417" y="629018"/>
                  <a:pt x="10744105" y="634646"/>
                </a:cubicBezTo>
                <a:cubicBezTo>
                  <a:pt x="10744148" y="665981"/>
                  <a:pt x="10741697" y="696872"/>
                  <a:pt x="10736638" y="727122"/>
                </a:cubicBezTo>
                <a:lnTo>
                  <a:pt x="10736100" y="733798"/>
                </a:lnTo>
                <a:cubicBezTo>
                  <a:pt x="10735930" y="733803"/>
                  <a:pt x="10735762" y="733808"/>
                  <a:pt x="10735594" y="733861"/>
                </a:cubicBezTo>
                <a:cubicBezTo>
                  <a:pt x="10685319" y="1086726"/>
                  <a:pt x="10404280" y="1367503"/>
                  <a:pt x="10045429" y="1426902"/>
                </a:cubicBezTo>
                <a:lnTo>
                  <a:pt x="10045313" y="1428050"/>
                </a:lnTo>
                <a:cubicBezTo>
                  <a:pt x="10040002" y="1429061"/>
                  <a:pt x="10034673" y="1430009"/>
                  <a:pt x="10029096" y="1429590"/>
                </a:cubicBezTo>
                <a:cubicBezTo>
                  <a:pt x="9997924" y="1435144"/>
                  <a:pt x="9966044" y="1438125"/>
                  <a:pt x="9933669" y="1438652"/>
                </a:cubicBezTo>
                <a:lnTo>
                  <a:pt x="9916551" y="1440278"/>
                </a:lnTo>
                <a:lnTo>
                  <a:pt x="9916525" y="1439783"/>
                </a:lnTo>
                <a:lnTo>
                  <a:pt x="9916026" y="1439816"/>
                </a:lnTo>
                <a:cubicBezTo>
                  <a:pt x="9915460" y="1436014"/>
                  <a:pt x="9915433" y="1432198"/>
                  <a:pt x="9915433" y="1428376"/>
                </a:cubicBezTo>
                <a:cubicBezTo>
                  <a:pt x="9915433" y="1422694"/>
                  <a:pt x="9915492" y="1417025"/>
                  <a:pt x="9916804" y="1411395"/>
                </a:cubicBezTo>
                <a:cubicBezTo>
                  <a:pt x="9916761" y="1380067"/>
                  <a:pt x="9919211" y="1349182"/>
                  <a:pt x="9924268" y="1318938"/>
                </a:cubicBezTo>
                <a:lnTo>
                  <a:pt x="9924808" y="1312248"/>
                </a:lnTo>
                <a:cubicBezTo>
                  <a:pt x="9924977" y="1312243"/>
                  <a:pt x="9925146" y="1312238"/>
                  <a:pt x="9925314" y="1312185"/>
                </a:cubicBezTo>
                <a:cubicBezTo>
                  <a:pt x="9975590" y="959319"/>
                  <a:pt x="10256629" y="678542"/>
                  <a:pt x="10615479" y="619144"/>
                </a:cubicBezTo>
                <a:lnTo>
                  <a:pt x="10615596" y="617996"/>
                </a:lnTo>
                <a:cubicBezTo>
                  <a:pt x="10620905" y="616986"/>
                  <a:pt x="10626233" y="616038"/>
                  <a:pt x="10631809" y="616457"/>
                </a:cubicBezTo>
                <a:cubicBezTo>
                  <a:pt x="10662992" y="610900"/>
                  <a:pt x="10694885" y="607919"/>
                  <a:pt x="10727271" y="607392"/>
                </a:cubicBezTo>
                <a:close/>
                <a:moveTo>
                  <a:pt x="9074958" y="605769"/>
                </a:moveTo>
                <a:lnTo>
                  <a:pt x="9092045" y="607392"/>
                </a:lnTo>
                <a:cubicBezTo>
                  <a:pt x="9124431" y="607919"/>
                  <a:pt x="9156324" y="610900"/>
                  <a:pt x="9187507" y="616457"/>
                </a:cubicBezTo>
                <a:cubicBezTo>
                  <a:pt x="9193083" y="616038"/>
                  <a:pt x="9198411" y="616986"/>
                  <a:pt x="9203720" y="617996"/>
                </a:cubicBezTo>
                <a:lnTo>
                  <a:pt x="9203837" y="619144"/>
                </a:lnTo>
                <a:cubicBezTo>
                  <a:pt x="9562687" y="678542"/>
                  <a:pt x="9843726" y="959319"/>
                  <a:pt x="9894002" y="1312185"/>
                </a:cubicBezTo>
                <a:cubicBezTo>
                  <a:pt x="9894170" y="1312238"/>
                  <a:pt x="9894339" y="1312243"/>
                  <a:pt x="9894508" y="1312248"/>
                </a:cubicBezTo>
                <a:lnTo>
                  <a:pt x="9895048" y="1318938"/>
                </a:lnTo>
                <a:cubicBezTo>
                  <a:pt x="9900105" y="1349182"/>
                  <a:pt x="9902555" y="1380067"/>
                  <a:pt x="9902512" y="1411395"/>
                </a:cubicBezTo>
                <a:cubicBezTo>
                  <a:pt x="9903824" y="1417025"/>
                  <a:pt x="9903883" y="1422694"/>
                  <a:pt x="9903883" y="1428376"/>
                </a:cubicBezTo>
                <a:cubicBezTo>
                  <a:pt x="9903883" y="1432198"/>
                  <a:pt x="9903856" y="1436014"/>
                  <a:pt x="9903290" y="1439816"/>
                </a:cubicBezTo>
                <a:lnTo>
                  <a:pt x="9902791" y="1439783"/>
                </a:lnTo>
                <a:lnTo>
                  <a:pt x="9902765" y="1440278"/>
                </a:lnTo>
                <a:lnTo>
                  <a:pt x="9885647" y="1438652"/>
                </a:lnTo>
                <a:cubicBezTo>
                  <a:pt x="9853272" y="1438125"/>
                  <a:pt x="9821392" y="1435144"/>
                  <a:pt x="9790220" y="1429590"/>
                </a:cubicBezTo>
                <a:cubicBezTo>
                  <a:pt x="9784643" y="1430009"/>
                  <a:pt x="9779314" y="1429061"/>
                  <a:pt x="9774003" y="1428050"/>
                </a:cubicBezTo>
                <a:lnTo>
                  <a:pt x="9773887" y="1426902"/>
                </a:lnTo>
                <a:cubicBezTo>
                  <a:pt x="9415036" y="1367503"/>
                  <a:pt x="9133997" y="1086726"/>
                  <a:pt x="9083722" y="733861"/>
                </a:cubicBezTo>
                <a:cubicBezTo>
                  <a:pt x="9083554" y="733808"/>
                  <a:pt x="9083386" y="733803"/>
                  <a:pt x="9083216" y="733798"/>
                </a:cubicBezTo>
                <a:lnTo>
                  <a:pt x="9082678" y="727122"/>
                </a:lnTo>
                <a:cubicBezTo>
                  <a:pt x="9077619" y="696872"/>
                  <a:pt x="9075168" y="665981"/>
                  <a:pt x="9075211" y="634646"/>
                </a:cubicBezTo>
                <a:cubicBezTo>
                  <a:pt x="9073899" y="629018"/>
                  <a:pt x="9073840" y="623351"/>
                  <a:pt x="9073840" y="617670"/>
                </a:cubicBezTo>
                <a:lnTo>
                  <a:pt x="9074434" y="606230"/>
                </a:lnTo>
                <a:lnTo>
                  <a:pt x="9074932" y="606263"/>
                </a:lnTo>
                <a:close/>
                <a:moveTo>
                  <a:pt x="9052207" y="605769"/>
                </a:moveTo>
                <a:lnTo>
                  <a:pt x="9052233" y="606263"/>
                </a:lnTo>
                <a:lnTo>
                  <a:pt x="9052731" y="606230"/>
                </a:lnTo>
                <a:lnTo>
                  <a:pt x="9053325" y="617670"/>
                </a:lnTo>
                <a:cubicBezTo>
                  <a:pt x="9053325" y="623351"/>
                  <a:pt x="9053266" y="629018"/>
                  <a:pt x="9051954" y="634646"/>
                </a:cubicBezTo>
                <a:cubicBezTo>
                  <a:pt x="9051997" y="665981"/>
                  <a:pt x="9049546" y="696872"/>
                  <a:pt x="9044487" y="727122"/>
                </a:cubicBezTo>
                <a:lnTo>
                  <a:pt x="9043949" y="733798"/>
                </a:lnTo>
                <a:cubicBezTo>
                  <a:pt x="9043779" y="733803"/>
                  <a:pt x="9043611" y="733808"/>
                  <a:pt x="9043443" y="733861"/>
                </a:cubicBezTo>
                <a:cubicBezTo>
                  <a:pt x="8993168" y="1086726"/>
                  <a:pt x="8712129" y="1367503"/>
                  <a:pt x="8353278" y="1426902"/>
                </a:cubicBezTo>
                <a:lnTo>
                  <a:pt x="8353162" y="1428050"/>
                </a:lnTo>
                <a:cubicBezTo>
                  <a:pt x="8347851" y="1429061"/>
                  <a:pt x="8342522" y="1430009"/>
                  <a:pt x="8336945" y="1429590"/>
                </a:cubicBezTo>
                <a:cubicBezTo>
                  <a:pt x="8305773" y="1435144"/>
                  <a:pt x="8273893" y="1438125"/>
                  <a:pt x="8241519" y="1438652"/>
                </a:cubicBezTo>
                <a:lnTo>
                  <a:pt x="8224400" y="1440278"/>
                </a:lnTo>
                <a:lnTo>
                  <a:pt x="8224374" y="1439783"/>
                </a:lnTo>
                <a:lnTo>
                  <a:pt x="8223875" y="1439816"/>
                </a:lnTo>
                <a:cubicBezTo>
                  <a:pt x="8223309" y="1436014"/>
                  <a:pt x="8223282" y="1432198"/>
                  <a:pt x="8223282" y="1428376"/>
                </a:cubicBezTo>
                <a:cubicBezTo>
                  <a:pt x="8223282" y="1422694"/>
                  <a:pt x="8223341" y="1417025"/>
                  <a:pt x="8224653" y="1411395"/>
                </a:cubicBezTo>
                <a:cubicBezTo>
                  <a:pt x="8224611" y="1380067"/>
                  <a:pt x="8227060" y="1349182"/>
                  <a:pt x="8232117" y="1318938"/>
                </a:cubicBezTo>
                <a:lnTo>
                  <a:pt x="8232657" y="1312248"/>
                </a:lnTo>
                <a:cubicBezTo>
                  <a:pt x="8232826" y="1312243"/>
                  <a:pt x="8232995" y="1312238"/>
                  <a:pt x="8233163" y="1312185"/>
                </a:cubicBezTo>
                <a:cubicBezTo>
                  <a:pt x="8283439" y="959319"/>
                  <a:pt x="8564478" y="678542"/>
                  <a:pt x="8923328" y="619144"/>
                </a:cubicBezTo>
                <a:lnTo>
                  <a:pt x="8923445" y="617996"/>
                </a:lnTo>
                <a:cubicBezTo>
                  <a:pt x="8928754" y="616986"/>
                  <a:pt x="8934082" y="616038"/>
                  <a:pt x="8939658" y="616457"/>
                </a:cubicBezTo>
                <a:cubicBezTo>
                  <a:pt x="8970841" y="610900"/>
                  <a:pt x="9002734" y="607919"/>
                  <a:pt x="9035120" y="607392"/>
                </a:cubicBezTo>
                <a:close/>
                <a:moveTo>
                  <a:pt x="7382807" y="605769"/>
                </a:moveTo>
                <a:lnTo>
                  <a:pt x="7399895" y="607392"/>
                </a:lnTo>
                <a:cubicBezTo>
                  <a:pt x="7432280" y="607919"/>
                  <a:pt x="7464173" y="610900"/>
                  <a:pt x="7495356" y="616457"/>
                </a:cubicBezTo>
                <a:cubicBezTo>
                  <a:pt x="7500932" y="616038"/>
                  <a:pt x="7506260" y="616986"/>
                  <a:pt x="7511569" y="617996"/>
                </a:cubicBezTo>
                <a:lnTo>
                  <a:pt x="7511686" y="619144"/>
                </a:lnTo>
                <a:cubicBezTo>
                  <a:pt x="7870536" y="678542"/>
                  <a:pt x="8151575" y="959319"/>
                  <a:pt x="8201852" y="1312185"/>
                </a:cubicBezTo>
                <a:cubicBezTo>
                  <a:pt x="8202019" y="1312238"/>
                  <a:pt x="8202189" y="1312243"/>
                  <a:pt x="8202357" y="1312248"/>
                </a:cubicBezTo>
                <a:lnTo>
                  <a:pt x="8202898" y="1318938"/>
                </a:lnTo>
                <a:cubicBezTo>
                  <a:pt x="8207954" y="1349182"/>
                  <a:pt x="8210404" y="1380067"/>
                  <a:pt x="8210362" y="1411395"/>
                </a:cubicBezTo>
                <a:cubicBezTo>
                  <a:pt x="8211674" y="1417025"/>
                  <a:pt x="8211732" y="1422694"/>
                  <a:pt x="8211732" y="1428376"/>
                </a:cubicBezTo>
                <a:cubicBezTo>
                  <a:pt x="8211732" y="1432198"/>
                  <a:pt x="8211705" y="1436014"/>
                  <a:pt x="8211139" y="1439816"/>
                </a:cubicBezTo>
                <a:lnTo>
                  <a:pt x="8210640" y="1439783"/>
                </a:lnTo>
                <a:lnTo>
                  <a:pt x="8210614" y="1440278"/>
                </a:lnTo>
                <a:lnTo>
                  <a:pt x="8193496" y="1438652"/>
                </a:lnTo>
                <a:cubicBezTo>
                  <a:pt x="8161122" y="1438125"/>
                  <a:pt x="8129241" y="1435144"/>
                  <a:pt x="8098069" y="1429590"/>
                </a:cubicBezTo>
                <a:cubicBezTo>
                  <a:pt x="8092492" y="1430009"/>
                  <a:pt x="8087163" y="1429061"/>
                  <a:pt x="8081853" y="1428050"/>
                </a:cubicBezTo>
                <a:lnTo>
                  <a:pt x="8081737" y="1426902"/>
                </a:lnTo>
                <a:cubicBezTo>
                  <a:pt x="7722885" y="1367503"/>
                  <a:pt x="7441846" y="1086726"/>
                  <a:pt x="7391571" y="733861"/>
                </a:cubicBezTo>
                <a:cubicBezTo>
                  <a:pt x="7391403" y="733808"/>
                  <a:pt x="7391235" y="733803"/>
                  <a:pt x="7391065" y="733798"/>
                </a:cubicBezTo>
                <a:lnTo>
                  <a:pt x="7390527" y="727122"/>
                </a:lnTo>
                <a:cubicBezTo>
                  <a:pt x="7385468" y="696872"/>
                  <a:pt x="7383018" y="665981"/>
                  <a:pt x="7383060" y="634646"/>
                </a:cubicBezTo>
                <a:cubicBezTo>
                  <a:pt x="7381748" y="629018"/>
                  <a:pt x="7381689" y="623351"/>
                  <a:pt x="7381689" y="617670"/>
                </a:cubicBezTo>
                <a:lnTo>
                  <a:pt x="7382283" y="606230"/>
                </a:lnTo>
                <a:lnTo>
                  <a:pt x="7382781" y="606263"/>
                </a:lnTo>
                <a:close/>
                <a:moveTo>
                  <a:pt x="5690656" y="605769"/>
                </a:moveTo>
                <a:lnTo>
                  <a:pt x="5707743" y="607392"/>
                </a:lnTo>
                <a:cubicBezTo>
                  <a:pt x="5740129" y="607919"/>
                  <a:pt x="5772021" y="610900"/>
                  <a:pt x="5803205" y="616457"/>
                </a:cubicBezTo>
                <a:cubicBezTo>
                  <a:pt x="5808781" y="616038"/>
                  <a:pt x="5814109" y="616986"/>
                  <a:pt x="5819417" y="617996"/>
                </a:cubicBezTo>
                <a:lnTo>
                  <a:pt x="5819534" y="619144"/>
                </a:lnTo>
                <a:cubicBezTo>
                  <a:pt x="6178385" y="678542"/>
                  <a:pt x="6459424" y="959319"/>
                  <a:pt x="6509700" y="1312185"/>
                </a:cubicBezTo>
                <a:cubicBezTo>
                  <a:pt x="6509868" y="1312238"/>
                  <a:pt x="6510037" y="1312243"/>
                  <a:pt x="6510206" y="1312248"/>
                </a:cubicBezTo>
                <a:lnTo>
                  <a:pt x="6510746" y="1318938"/>
                </a:lnTo>
                <a:cubicBezTo>
                  <a:pt x="6515803" y="1349182"/>
                  <a:pt x="6518252" y="1380067"/>
                  <a:pt x="6518210" y="1411395"/>
                </a:cubicBezTo>
                <a:cubicBezTo>
                  <a:pt x="6519522" y="1417025"/>
                  <a:pt x="6519581" y="1422694"/>
                  <a:pt x="6519581" y="1428376"/>
                </a:cubicBezTo>
                <a:cubicBezTo>
                  <a:pt x="6519581" y="1432198"/>
                  <a:pt x="6519554" y="1436014"/>
                  <a:pt x="6518988" y="1439816"/>
                </a:cubicBezTo>
                <a:lnTo>
                  <a:pt x="6518489" y="1439783"/>
                </a:lnTo>
                <a:lnTo>
                  <a:pt x="6518463" y="1440278"/>
                </a:lnTo>
                <a:lnTo>
                  <a:pt x="6501344" y="1438652"/>
                </a:lnTo>
                <a:cubicBezTo>
                  <a:pt x="6468970" y="1438125"/>
                  <a:pt x="6437090" y="1435144"/>
                  <a:pt x="6405918" y="1429590"/>
                </a:cubicBezTo>
                <a:cubicBezTo>
                  <a:pt x="6400341" y="1430009"/>
                  <a:pt x="6395012" y="1429061"/>
                  <a:pt x="6389701" y="1428050"/>
                </a:cubicBezTo>
                <a:lnTo>
                  <a:pt x="6389585" y="1426902"/>
                </a:lnTo>
                <a:cubicBezTo>
                  <a:pt x="6030734" y="1367503"/>
                  <a:pt x="5749695" y="1086726"/>
                  <a:pt x="5699419" y="733861"/>
                </a:cubicBezTo>
                <a:cubicBezTo>
                  <a:pt x="5699252" y="733808"/>
                  <a:pt x="5699083" y="733803"/>
                  <a:pt x="5698914" y="733798"/>
                </a:cubicBezTo>
                <a:lnTo>
                  <a:pt x="5698375" y="727122"/>
                </a:lnTo>
                <a:cubicBezTo>
                  <a:pt x="5693317" y="696872"/>
                  <a:pt x="5690866" y="665981"/>
                  <a:pt x="5690908" y="634646"/>
                </a:cubicBezTo>
                <a:cubicBezTo>
                  <a:pt x="5689596" y="629018"/>
                  <a:pt x="5689538" y="623351"/>
                  <a:pt x="5689538" y="617670"/>
                </a:cubicBezTo>
                <a:lnTo>
                  <a:pt x="5690132" y="606230"/>
                </a:lnTo>
                <a:lnTo>
                  <a:pt x="5690630" y="606263"/>
                </a:lnTo>
                <a:close/>
                <a:moveTo>
                  <a:pt x="5667905" y="605769"/>
                </a:moveTo>
                <a:lnTo>
                  <a:pt x="5667931" y="606263"/>
                </a:lnTo>
                <a:lnTo>
                  <a:pt x="5668429" y="606230"/>
                </a:lnTo>
                <a:lnTo>
                  <a:pt x="5669023" y="617670"/>
                </a:lnTo>
                <a:cubicBezTo>
                  <a:pt x="5669023" y="623351"/>
                  <a:pt x="5668964" y="629018"/>
                  <a:pt x="5667652" y="634646"/>
                </a:cubicBezTo>
                <a:cubicBezTo>
                  <a:pt x="5667694" y="665981"/>
                  <a:pt x="5665244" y="696872"/>
                  <a:pt x="5660185" y="727122"/>
                </a:cubicBezTo>
                <a:lnTo>
                  <a:pt x="5659647" y="733798"/>
                </a:lnTo>
                <a:cubicBezTo>
                  <a:pt x="5659477" y="733803"/>
                  <a:pt x="5659309" y="733808"/>
                  <a:pt x="5659141" y="733861"/>
                </a:cubicBezTo>
                <a:cubicBezTo>
                  <a:pt x="5608866" y="1086726"/>
                  <a:pt x="5327827" y="1367503"/>
                  <a:pt x="4968975" y="1426902"/>
                </a:cubicBezTo>
                <a:lnTo>
                  <a:pt x="4968859" y="1428050"/>
                </a:lnTo>
                <a:cubicBezTo>
                  <a:pt x="4963549" y="1429061"/>
                  <a:pt x="4958220" y="1430009"/>
                  <a:pt x="4952643" y="1429590"/>
                </a:cubicBezTo>
                <a:cubicBezTo>
                  <a:pt x="4921471" y="1435144"/>
                  <a:pt x="4889590" y="1438125"/>
                  <a:pt x="4857216" y="1438652"/>
                </a:cubicBezTo>
                <a:lnTo>
                  <a:pt x="4840098" y="1440278"/>
                </a:lnTo>
                <a:lnTo>
                  <a:pt x="4840072" y="1439783"/>
                </a:lnTo>
                <a:lnTo>
                  <a:pt x="4839573" y="1439816"/>
                </a:lnTo>
                <a:cubicBezTo>
                  <a:pt x="4839007" y="1436014"/>
                  <a:pt x="4838980" y="1432198"/>
                  <a:pt x="4838980" y="1428376"/>
                </a:cubicBezTo>
                <a:cubicBezTo>
                  <a:pt x="4838980" y="1422694"/>
                  <a:pt x="4839038" y="1417025"/>
                  <a:pt x="4840350" y="1411395"/>
                </a:cubicBezTo>
                <a:cubicBezTo>
                  <a:pt x="4840308" y="1380067"/>
                  <a:pt x="4842758" y="1349182"/>
                  <a:pt x="4847814" y="1318938"/>
                </a:cubicBezTo>
                <a:lnTo>
                  <a:pt x="4848355" y="1312248"/>
                </a:lnTo>
                <a:cubicBezTo>
                  <a:pt x="4848523" y="1312243"/>
                  <a:pt x="4848693" y="1312238"/>
                  <a:pt x="4848860" y="1312185"/>
                </a:cubicBezTo>
                <a:cubicBezTo>
                  <a:pt x="4899137" y="959319"/>
                  <a:pt x="5180176" y="678542"/>
                  <a:pt x="5539026" y="619144"/>
                </a:cubicBezTo>
                <a:lnTo>
                  <a:pt x="5539143" y="617996"/>
                </a:lnTo>
                <a:cubicBezTo>
                  <a:pt x="5544452" y="616986"/>
                  <a:pt x="5549780" y="616038"/>
                  <a:pt x="5555356" y="616457"/>
                </a:cubicBezTo>
                <a:cubicBezTo>
                  <a:pt x="5586539" y="610900"/>
                  <a:pt x="5618432" y="607919"/>
                  <a:pt x="5650817" y="607392"/>
                </a:cubicBezTo>
                <a:close/>
                <a:moveTo>
                  <a:pt x="3998505" y="605769"/>
                </a:moveTo>
                <a:lnTo>
                  <a:pt x="4015592" y="607392"/>
                </a:lnTo>
                <a:cubicBezTo>
                  <a:pt x="4047978" y="607919"/>
                  <a:pt x="4079870" y="610900"/>
                  <a:pt x="4111054" y="616457"/>
                </a:cubicBezTo>
                <a:cubicBezTo>
                  <a:pt x="4116630" y="616038"/>
                  <a:pt x="4121958" y="616986"/>
                  <a:pt x="4127266" y="617996"/>
                </a:cubicBezTo>
                <a:lnTo>
                  <a:pt x="4127384" y="619144"/>
                </a:lnTo>
                <a:cubicBezTo>
                  <a:pt x="4486234" y="678542"/>
                  <a:pt x="4767273" y="959319"/>
                  <a:pt x="4817549" y="1312185"/>
                </a:cubicBezTo>
                <a:cubicBezTo>
                  <a:pt x="4817717" y="1312238"/>
                  <a:pt x="4817886" y="1312243"/>
                  <a:pt x="4818055" y="1312248"/>
                </a:cubicBezTo>
                <a:lnTo>
                  <a:pt x="4818595" y="1318938"/>
                </a:lnTo>
                <a:cubicBezTo>
                  <a:pt x="4823652" y="1349182"/>
                  <a:pt x="4826101" y="1380067"/>
                  <a:pt x="4826059" y="1411395"/>
                </a:cubicBezTo>
                <a:cubicBezTo>
                  <a:pt x="4827371" y="1417025"/>
                  <a:pt x="4827430" y="1422694"/>
                  <a:pt x="4827430" y="1428376"/>
                </a:cubicBezTo>
                <a:cubicBezTo>
                  <a:pt x="4827430" y="1432198"/>
                  <a:pt x="4827403" y="1436014"/>
                  <a:pt x="4826837" y="1439816"/>
                </a:cubicBezTo>
                <a:lnTo>
                  <a:pt x="4826338" y="1439783"/>
                </a:lnTo>
                <a:lnTo>
                  <a:pt x="4826312" y="1440278"/>
                </a:lnTo>
                <a:lnTo>
                  <a:pt x="4809193" y="1438652"/>
                </a:lnTo>
                <a:cubicBezTo>
                  <a:pt x="4776819" y="1438125"/>
                  <a:pt x="4744939" y="1435144"/>
                  <a:pt x="4713767" y="1429590"/>
                </a:cubicBezTo>
                <a:cubicBezTo>
                  <a:pt x="4708190" y="1430009"/>
                  <a:pt x="4702861" y="1429061"/>
                  <a:pt x="4697550" y="1428050"/>
                </a:cubicBezTo>
                <a:lnTo>
                  <a:pt x="4697434" y="1426902"/>
                </a:lnTo>
                <a:cubicBezTo>
                  <a:pt x="4338583" y="1367503"/>
                  <a:pt x="4057544" y="1086726"/>
                  <a:pt x="4007268" y="733861"/>
                </a:cubicBezTo>
                <a:cubicBezTo>
                  <a:pt x="4007101" y="733808"/>
                  <a:pt x="4006932" y="733803"/>
                  <a:pt x="4006763" y="733798"/>
                </a:cubicBezTo>
                <a:lnTo>
                  <a:pt x="4006225" y="727122"/>
                </a:lnTo>
                <a:cubicBezTo>
                  <a:pt x="4001166" y="696872"/>
                  <a:pt x="3998715" y="665981"/>
                  <a:pt x="3998757" y="634646"/>
                </a:cubicBezTo>
                <a:cubicBezTo>
                  <a:pt x="3997445" y="629018"/>
                  <a:pt x="3997387" y="623351"/>
                  <a:pt x="3997387" y="617670"/>
                </a:cubicBezTo>
                <a:lnTo>
                  <a:pt x="3997981" y="606230"/>
                </a:lnTo>
                <a:lnTo>
                  <a:pt x="3998479" y="606263"/>
                </a:lnTo>
                <a:close/>
                <a:moveTo>
                  <a:pt x="3975754" y="605769"/>
                </a:moveTo>
                <a:lnTo>
                  <a:pt x="3975780" y="606263"/>
                </a:lnTo>
                <a:lnTo>
                  <a:pt x="3976278" y="606230"/>
                </a:lnTo>
                <a:lnTo>
                  <a:pt x="3976872" y="617670"/>
                </a:lnTo>
                <a:cubicBezTo>
                  <a:pt x="3976872" y="623351"/>
                  <a:pt x="3976813" y="629018"/>
                  <a:pt x="3975501" y="634646"/>
                </a:cubicBezTo>
                <a:cubicBezTo>
                  <a:pt x="3975543" y="665981"/>
                  <a:pt x="3973093" y="696872"/>
                  <a:pt x="3968034" y="727122"/>
                </a:cubicBezTo>
                <a:lnTo>
                  <a:pt x="3967496" y="733798"/>
                </a:lnTo>
                <a:cubicBezTo>
                  <a:pt x="3967326" y="733803"/>
                  <a:pt x="3967158" y="733808"/>
                  <a:pt x="3966990" y="733861"/>
                </a:cubicBezTo>
                <a:cubicBezTo>
                  <a:pt x="3916715" y="1086726"/>
                  <a:pt x="3635676" y="1367503"/>
                  <a:pt x="3276825" y="1426902"/>
                </a:cubicBezTo>
                <a:lnTo>
                  <a:pt x="3276708" y="1428050"/>
                </a:lnTo>
                <a:cubicBezTo>
                  <a:pt x="3271398" y="1429061"/>
                  <a:pt x="3266069" y="1430009"/>
                  <a:pt x="3260492" y="1429590"/>
                </a:cubicBezTo>
                <a:cubicBezTo>
                  <a:pt x="3229320" y="1435144"/>
                  <a:pt x="3197440" y="1438125"/>
                  <a:pt x="3165065" y="1438652"/>
                </a:cubicBezTo>
                <a:lnTo>
                  <a:pt x="3147947" y="1440278"/>
                </a:lnTo>
                <a:lnTo>
                  <a:pt x="3147921" y="1439783"/>
                </a:lnTo>
                <a:lnTo>
                  <a:pt x="3147422" y="1439816"/>
                </a:lnTo>
                <a:cubicBezTo>
                  <a:pt x="3146856" y="1436014"/>
                  <a:pt x="3146829" y="1432198"/>
                  <a:pt x="3146829" y="1428376"/>
                </a:cubicBezTo>
                <a:cubicBezTo>
                  <a:pt x="3146829" y="1422694"/>
                  <a:pt x="3146887" y="1417025"/>
                  <a:pt x="3148199" y="1411395"/>
                </a:cubicBezTo>
                <a:cubicBezTo>
                  <a:pt x="3148157" y="1380067"/>
                  <a:pt x="3150607" y="1349182"/>
                  <a:pt x="3155663" y="1318938"/>
                </a:cubicBezTo>
                <a:lnTo>
                  <a:pt x="3156204" y="1312248"/>
                </a:lnTo>
                <a:cubicBezTo>
                  <a:pt x="3156372" y="1312243"/>
                  <a:pt x="3156542" y="1312238"/>
                  <a:pt x="3156709" y="1312185"/>
                </a:cubicBezTo>
                <a:cubicBezTo>
                  <a:pt x="3206986" y="959319"/>
                  <a:pt x="3488025" y="678542"/>
                  <a:pt x="3846875" y="619144"/>
                </a:cubicBezTo>
                <a:lnTo>
                  <a:pt x="3846992" y="617996"/>
                </a:lnTo>
                <a:cubicBezTo>
                  <a:pt x="3852301" y="616986"/>
                  <a:pt x="3857629" y="616038"/>
                  <a:pt x="3863205" y="616457"/>
                </a:cubicBezTo>
                <a:cubicBezTo>
                  <a:pt x="3894388" y="610900"/>
                  <a:pt x="3926281" y="607919"/>
                  <a:pt x="3958666" y="607392"/>
                </a:cubicBezTo>
                <a:close/>
                <a:moveTo>
                  <a:pt x="2306354" y="605769"/>
                </a:moveTo>
                <a:lnTo>
                  <a:pt x="2323441" y="607392"/>
                </a:lnTo>
                <a:cubicBezTo>
                  <a:pt x="2355827" y="607919"/>
                  <a:pt x="2387719" y="610900"/>
                  <a:pt x="2418903" y="616457"/>
                </a:cubicBezTo>
                <a:cubicBezTo>
                  <a:pt x="2424479" y="616038"/>
                  <a:pt x="2429807" y="616986"/>
                  <a:pt x="2435115" y="617996"/>
                </a:cubicBezTo>
                <a:lnTo>
                  <a:pt x="2435233" y="619144"/>
                </a:lnTo>
                <a:cubicBezTo>
                  <a:pt x="2794083" y="678542"/>
                  <a:pt x="3075122" y="959319"/>
                  <a:pt x="3125398" y="1312185"/>
                </a:cubicBezTo>
                <a:cubicBezTo>
                  <a:pt x="3125566" y="1312238"/>
                  <a:pt x="3125735" y="1312243"/>
                  <a:pt x="3125904" y="1312248"/>
                </a:cubicBezTo>
                <a:lnTo>
                  <a:pt x="3126444" y="1318938"/>
                </a:lnTo>
                <a:cubicBezTo>
                  <a:pt x="3131501" y="1349182"/>
                  <a:pt x="3133950" y="1380067"/>
                  <a:pt x="3133908" y="1411395"/>
                </a:cubicBezTo>
                <a:cubicBezTo>
                  <a:pt x="3135220" y="1417025"/>
                  <a:pt x="3135279" y="1422694"/>
                  <a:pt x="3135279" y="1428376"/>
                </a:cubicBezTo>
                <a:cubicBezTo>
                  <a:pt x="3135279" y="1432198"/>
                  <a:pt x="3135252" y="1436014"/>
                  <a:pt x="3134686" y="1439816"/>
                </a:cubicBezTo>
                <a:lnTo>
                  <a:pt x="3134187" y="1439783"/>
                </a:lnTo>
                <a:lnTo>
                  <a:pt x="3134161" y="1440278"/>
                </a:lnTo>
                <a:lnTo>
                  <a:pt x="3117042" y="1438652"/>
                </a:lnTo>
                <a:cubicBezTo>
                  <a:pt x="3084668" y="1438125"/>
                  <a:pt x="3052788" y="1435144"/>
                  <a:pt x="3021616" y="1429590"/>
                </a:cubicBezTo>
                <a:cubicBezTo>
                  <a:pt x="3016039" y="1430009"/>
                  <a:pt x="3010710" y="1429061"/>
                  <a:pt x="3005399" y="1428050"/>
                </a:cubicBezTo>
                <a:lnTo>
                  <a:pt x="3005283" y="1426902"/>
                </a:lnTo>
                <a:cubicBezTo>
                  <a:pt x="2646432" y="1367503"/>
                  <a:pt x="2365393" y="1086726"/>
                  <a:pt x="2315117" y="733861"/>
                </a:cubicBezTo>
                <a:cubicBezTo>
                  <a:pt x="2314950" y="733808"/>
                  <a:pt x="2314781" y="733803"/>
                  <a:pt x="2314612" y="733798"/>
                </a:cubicBezTo>
                <a:lnTo>
                  <a:pt x="2314074" y="727122"/>
                </a:lnTo>
                <a:cubicBezTo>
                  <a:pt x="2309015" y="696872"/>
                  <a:pt x="2306564" y="665981"/>
                  <a:pt x="2306606" y="634646"/>
                </a:cubicBezTo>
                <a:cubicBezTo>
                  <a:pt x="2305294" y="629018"/>
                  <a:pt x="2305236" y="623351"/>
                  <a:pt x="2305236" y="617670"/>
                </a:cubicBezTo>
                <a:lnTo>
                  <a:pt x="2305830" y="606230"/>
                </a:lnTo>
                <a:lnTo>
                  <a:pt x="2306328" y="606263"/>
                </a:lnTo>
                <a:close/>
                <a:moveTo>
                  <a:pt x="2283603" y="605769"/>
                </a:moveTo>
                <a:lnTo>
                  <a:pt x="2283629" y="606263"/>
                </a:lnTo>
                <a:lnTo>
                  <a:pt x="2284127" y="606230"/>
                </a:lnTo>
                <a:lnTo>
                  <a:pt x="2284721" y="617670"/>
                </a:lnTo>
                <a:cubicBezTo>
                  <a:pt x="2284721" y="623351"/>
                  <a:pt x="2284662" y="629018"/>
                  <a:pt x="2283350" y="634646"/>
                </a:cubicBezTo>
                <a:cubicBezTo>
                  <a:pt x="2283392" y="665981"/>
                  <a:pt x="2280942" y="696872"/>
                  <a:pt x="2275883" y="727122"/>
                </a:cubicBezTo>
                <a:lnTo>
                  <a:pt x="2275345" y="733798"/>
                </a:lnTo>
                <a:cubicBezTo>
                  <a:pt x="2275175" y="733803"/>
                  <a:pt x="2275007" y="733808"/>
                  <a:pt x="2274839" y="733861"/>
                </a:cubicBezTo>
                <a:cubicBezTo>
                  <a:pt x="2224564" y="1086726"/>
                  <a:pt x="1943525" y="1367503"/>
                  <a:pt x="1584673" y="1426902"/>
                </a:cubicBezTo>
                <a:lnTo>
                  <a:pt x="1584557" y="1428050"/>
                </a:lnTo>
                <a:cubicBezTo>
                  <a:pt x="1579247" y="1429061"/>
                  <a:pt x="1573918" y="1430009"/>
                  <a:pt x="1568341" y="1429590"/>
                </a:cubicBezTo>
                <a:cubicBezTo>
                  <a:pt x="1537169" y="1435144"/>
                  <a:pt x="1505289" y="1438125"/>
                  <a:pt x="1472914" y="1438652"/>
                </a:cubicBezTo>
                <a:lnTo>
                  <a:pt x="1455796" y="1440278"/>
                </a:lnTo>
                <a:lnTo>
                  <a:pt x="1455770" y="1439783"/>
                </a:lnTo>
                <a:lnTo>
                  <a:pt x="1455271" y="1439816"/>
                </a:lnTo>
                <a:cubicBezTo>
                  <a:pt x="1454705" y="1436014"/>
                  <a:pt x="1454678" y="1432198"/>
                  <a:pt x="1454678" y="1428376"/>
                </a:cubicBezTo>
                <a:cubicBezTo>
                  <a:pt x="1454678" y="1422694"/>
                  <a:pt x="1454736" y="1417025"/>
                  <a:pt x="1456048" y="1411395"/>
                </a:cubicBezTo>
                <a:cubicBezTo>
                  <a:pt x="1456006" y="1380067"/>
                  <a:pt x="1458456" y="1349182"/>
                  <a:pt x="1463513" y="1318938"/>
                </a:cubicBezTo>
                <a:lnTo>
                  <a:pt x="1464053" y="1312248"/>
                </a:lnTo>
                <a:cubicBezTo>
                  <a:pt x="1464221" y="1312243"/>
                  <a:pt x="1464391" y="1312238"/>
                  <a:pt x="1464558" y="1312185"/>
                </a:cubicBezTo>
                <a:cubicBezTo>
                  <a:pt x="1514835" y="959319"/>
                  <a:pt x="1795874" y="678542"/>
                  <a:pt x="2154724" y="619144"/>
                </a:cubicBezTo>
                <a:lnTo>
                  <a:pt x="2154841" y="617996"/>
                </a:lnTo>
                <a:cubicBezTo>
                  <a:pt x="2160150" y="616986"/>
                  <a:pt x="2165478" y="616038"/>
                  <a:pt x="2171054" y="616457"/>
                </a:cubicBezTo>
                <a:cubicBezTo>
                  <a:pt x="2202237" y="610900"/>
                  <a:pt x="2234130" y="607919"/>
                  <a:pt x="2266515" y="607392"/>
                </a:cubicBezTo>
                <a:close/>
                <a:moveTo>
                  <a:pt x="614203" y="605769"/>
                </a:moveTo>
                <a:lnTo>
                  <a:pt x="631290" y="607392"/>
                </a:lnTo>
                <a:cubicBezTo>
                  <a:pt x="663676" y="607919"/>
                  <a:pt x="695568" y="610900"/>
                  <a:pt x="726752" y="616457"/>
                </a:cubicBezTo>
                <a:cubicBezTo>
                  <a:pt x="732328" y="616038"/>
                  <a:pt x="737656" y="616986"/>
                  <a:pt x="742964" y="617996"/>
                </a:cubicBezTo>
                <a:lnTo>
                  <a:pt x="743081" y="619144"/>
                </a:lnTo>
                <a:cubicBezTo>
                  <a:pt x="1101932" y="678542"/>
                  <a:pt x="1382971" y="959319"/>
                  <a:pt x="1433247" y="1312185"/>
                </a:cubicBezTo>
                <a:cubicBezTo>
                  <a:pt x="1433415" y="1312238"/>
                  <a:pt x="1433584" y="1312243"/>
                  <a:pt x="1433753" y="1312248"/>
                </a:cubicBezTo>
                <a:lnTo>
                  <a:pt x="1434293" y="1318938"/>
                </a:lnTo>
                <a:cubicBezTo>
                  <a:pt x="1439350" y="1349182"/>
                  <a:pt x="1441799" y="1380067"/>
                  <a:pt x="1441757" y="1411395"/>
                </a:cubicBezTo>
                <a:cubicBezTo>
                  <a:pt x="1443069" y="1417025"/>
                  <a:pt x="1443128" y="1422694"/>
                  <a:pt x="1443128" y="1428376"/>
                </a:cubicBezTo>
                <a:cubicBezTo>
                  <a:pt x="1443128" y="1432198"/>
                  <a:pt x="1443101" y="1436014"/>
                  <a:pt x="1442535" y="1439816"/>
                </a:cubicBezTo>
                <a:lnTo>
                  <a:pt x="1442036" y="1439783"/>
                </a:lnTo>
                <a:lnTo>
                  <a:pt x="1442010" y="1440278"/>
                </a:lnTo>
                <a:lnTo>
                  <a:pt x="1424891" y="1438652"/>
                </a:lnTo>
                <a:cubicBezTo>
                  <a:pt x="1392517" y="1438125"/>
                  <a:pt x="1360637" y="1435144"/>
                  <a:pt x="1329465" y="1429590"/>
                </a:cubicBezTo>
                <a:cubicBezTo>
                  <a:pt x="1323888" y="1430009"/>
                  <a:pt x="1318559" y="1429061"/>
                  <a:pt x="1313248" y="1428050"/>
                </a:cubicBezTo>
                <a:lnTo>
                  <a:pt x="1313132" y="1426902"/>
                </a:lnTo>
                <a:cubicBezTo>
                  <a:pt x="954281" y="1367503"/>
                  <a:pt x="673242" y="1086726"/>
                  <a:pt x="622966" y="733861"/>
                </a:cubicBezTo>
                <a:cubicBezTo>
                  <a:pt x="622799" y="733808"/>
                  <a:pt x="622630" y="733803"/>
                  <a:pt x="622461" y="733798"/>
                </a:cubicBezTo>
                <a:lnTo>
                  <a:pt x="621923" y="727122"/>
                </a:lnTo>
                <a:cubicBezTo>
                  <a:pt x="616864" y="696872"/>
                  <a:pt x="614413" y="665981"/>
                  <a:pt x="614455" y="634646"/>
                </a:cubicBezTo>
                <a:cubicBezTo>
                  <a:pt x="613143" y="629018"/>
                  <a:pt x="613085" y="623351"/>
                  <a:pt x="613085" y="617670"/>
                </a:cubicBezTo>
                <a:lnTo>
                  <a:pt x="613679" y="606230"/>
                </a:lnTo>
                <a:lnTo>
                  <a:pt x="614177" y="606263"/>
                </a:lnTo>
                <a:close/>
                <a:moveTo>
                  <a:pt x="7360056" y="605769"/>
                </a:moveTo>
                <a:lnTo>
                  <a:pt x="7360082" y="606263"/>
                </a:lnTo>
                <a:lnTo>
                  <a:pt x="7360580" y="606230"/>
                </a:lnTo>
                <a:lnTo>
                  <a:pt x="7361174" y="617670"/>
                </a:lnTo>
                <a:cubicBezTo>
                  <a:pt x="7361174" y="623351"/>
                  <a:pt x="7361116" y="629018"/>
                  <a:pt x="7359804" y="634646"/>
                </a:cubicBezTo>
                <a:cubicBezTo>
                  <a:pt x="7359846" y="665981"/>
                  <a:pt x="7357395" y="696872"/>
                  <a:pt x="7352337" y="727122"/>
                </a:cubicBezTo>
                <a:lnTo>
                  <a:pt x="7351798" y="733798"/>
                </a:lnTo>
                <a:cubicBezTo>
                  <a:pt x="7351629" y="733803"/>
                  <a:pt x="7351460" y="733808"/>
                  <a:pt x="7351293" y="733861"/>
                </a:cubicBezTo>
                <a:cubicBezTo>
                  <a:pt x="7301017" y="1086726"/>
                  <a:pt x="7019978" y="1367503"/>
                  <a:pt x="6661127" y="1426902"/>
                </a:cubicBezTo>
                <a:lnTo>
                  <a:pt x="6661011" y="1428050"/>
                </a:lnTo>
                <a:cubicBezTo>
                  <a:pt x="6655700" y="1429061"/>
                  <a:pt x="6650371" y="1430009"/>
                  <a:pt x="6644794" y="1429590"/>
                </a:cubicBezTo>
                <a:cubicBezTo>
                  <a:pt x="6613622" y="1435144"/>
                  <a:pt x="6581742" y="1438125"/>
                  <a:pt x="6549368" y="1438652"/>
                </a:cubicBezTo>
                <a:lnTo>
                  <a:pt x="6532249" y="1440278"/>
                </a:lnTo>
                <a:lnTo>
                  <a:pt x="6532223" y="1439783"/>
                </a:lnTo>
                <a:lnTo>
                  <a:pt x="6531724" y="1439816"/>
                </a:lnTo>
                <a:cubicBezTo>
                  <a:pt x="6531158" y="1436014"/>
                  <a:pt x="6531131" y="1432198"/>
                  <a:pt x="6531131" y="1428376"/>
                </a:cubicBezTo>
                <a:cubicBezTo>
                  <a:pt x="6531131" y="1422694"/>
                  <a:pt x="6531190" y="1417025"/>
                  <a:pt x="6532502" y="1411395"/>
                </a:cubicBezTo>
                <a:cubicBezTo>
                  <a:pt x="6532460" y="1380067"/>
                  <a:pt x="6534909" y="1349182"/>
                  <a:pt x="6539966" y="1318938"/>
                </a:cubicBezTo>
                <a:lnTo>
                  <a:pt x="6540506" y="1312248"/>
                </a:lnTo>
                <a:cubicBezTo>
                  <a:pt x="6540675" y="1312243"/>
                  <a:pt x="6540844" y="1312238"/>
                  <a:pt x="6541012" y="1312185"/>
                </a:cubicBezTo>
                <a:cubicBezTo>
                  <a:pt x="6591288" y="959319"/>
                  <a:pt x="6872327" y="678542"/>
                  <a:pt x="7231178" y="619144"/>
                </a:cubicBezTo>
                <a:lnTo>
                  <a:pt x="7231295" y="617996"/>
                </a:lnTo>
                <a:cubicBezTo>
                  <a:pt x="7236603" y="616986"/>
                  <a:pt x="7241931" y="616038"/>
                  <a:pt x="7247507" y="616457"/>
                </a:cubicBezTo>
                <a:cubicBezTo>
                  <a:pt x="7278691" y="610900"/>
                  <a:pt x="7310583" y="607919"/>
                  <a:pt x="7342969" y="607392"/>
                </a:cubicBezTo>
                <a:close/>
                <a:moveTo>
                  <a:pt x="591452" y="605769"/>
                </a:moveTo>
                <a:lnTo>
                  <a:pt x="591478" y="606263"/>
                </a:lnTo>
                <a:lnTo>
                  <a:pt x="591976" y="606230"/>
                </a:lnTo>
                <a:lnTo>
                  <a:pt x="592570" y="617670"/>
                </a:lnTo>
                <a:cubicBezTo>
                  <a:pt x="592570" y="623351"/>
                  <a:pt x="592511" y="629018"/>
                  <a:pt x="591199" y="634646"/>
                </a:cubicBezTo>
                <a:cubicBezTo>
                  <a:pt x="591242" y="665981"/>
                  <a:pt x="588791" y="696872"/>
                  <a:pt x="583732" y="727122"/>
                </a:cubicBezTo>
                <a:lnTo>
                  <a:pt x="583194" y="733798"/>
                </a:lnTo>
                <a:cubicBezTo>
                  <a:pt x="583024" y="733803"/>
                  <a:pt x="582856" y="733808"/>
                  <a:pt x="582689" y="733861"/>
                </a:cubicBezTo>
                <a:cubicBezTo>
                  <a:pt x="537576" y="1050490"/>
                  <a:pt x="306662" y="1309076"/>
                  <a:pt x="0" y="1400276"/>
                </a:cubicBezTo>
                <a:lnTo>
                  <a:pt x="0" y="1267938"/>
                </a:lnTo>
                <a:cubicBezTo>
                  <a:pt x="229298" y="1185101"/>
                  <a:pt x="402181" y="989705"/>
                  <a:pt x="449203" y="750600"/>
                </a:cubicBezTo>
                <a:cubicBezTo>
                  <a:pt x="258971" y="791484"/>
                  <a:pt x="97576" y="906749"/>
                  <a:pt x="0" y="1064489"/>
                </a:cubicBezTo>
                <a:lnTo>
                  <a:pt x="0" y="857695"/>
                </a:lnTo>
                <a:cubicBezTo>
                  <a:pt x="121484" y="734788"/>
                  <a:pt x="282199" y="649000"/>
                  <a:pt x="462573" y="619144"/>
                </a:cubicBezTo>
                <a:lnTo>
                  <a:pt x="462690" y="617996"/>
                </a:lnTo>
                <a:cubicBezTo>
                  <a:pt x="467999" y="616986"/>
                  <a:pt x="473327" y="616038"/>
                  <a:pt x="478903" y="616457"/>
                </a:cubicBezTo>
                <a:cubicBezTo>
                  <a:pt x="510086" y="610900"/>
                  <a:pt x="541979" y="607919"/>
                  <a:pt x="574365" y="607392"/>
                </a:cubicBezTo>
                <a:close/>
                <a:moveTo>
                  <a:pt x="11969013" y="0"/>
                </a:moveTo>
                <a:lnTo>
                  <a:pt x="12180097" y="0"/>
                </a:lnTo>
                <a:cubicBezTo>
                  <a:pt x="12184579" y="2797"/>
                  <a:pt x="12188307" y="6390"/>
                  <a:pt x="12192000" y="10016"/>
                </a:cubicBezTo>
                <a:lnTo>
                  <a:pt x="12192000" y="210008"/>
                </a:lnTo>
                <a:cubicBezTo>
                  <a:pt x="12135666" y="124006"/>
                  <a:pt x="12059786" y="51396"/>
                  <a:pt x="11969013" y="0"/>
                </a:cubicBezTo>
                <a:close/>
                <a:moveTo>
                  <a:pt x="11640695" y="0"/>
                </a:moveTo>
                <a:lnTo>
                  <a:pt x="11775234" y="0"/>
                </a:lnTo>
                <a:cubicBezTo>
                  <a:pt x="11842228" y="193636"/>
                  <a:pt x="11995970" y="348667"/>
                  <a:pt x="12192000" y="421829"/>
                </a:cubicBezTo>
                <a:lnTo>
                  <a:pt x="12192000" y="553832"/>
                </a:lnTo>
                <a:cubicBezTo>
                  <a:pt x="11924422" y="471599"/>
                  <a:pt x="11715712" y="262771"/>
                  <a:pt x="11640695" y="0"/>
                </a:cubicBezTo>
                <a:close/>
                <a:moveTo>
                  <a:pt x="11023379" y="0"/>
                </a:moveTo>
                <a:lnTo>
                  <a:pt x="11232088" y="0"/>
                </a:lnTo>
                <a:cubicBezTo>
                  <a:pt x="11066618" y="98005"/>
                  <a:pt x="10947209" y="260867"/>
                  <a:pt x="10909358" y="451830"/>
                </a:cubicBezTo>
                <a:cubicBezTo>
                  <a:pt x="11153410" y="399791"/>
                  <a:pt x="11350000" y="226290"/>
                  <a:pt x="11427896" y="0"/>
                </a:cubicBezTo>
                <a:lnTo>
                  <a:pt x="11561912" y="0"/>
                </a:lnTo>
                <a:cubicBezTo>
                  <a:pt x="11477134" y="299826"/>
                  <a:pt x="11217862" y="529393"/>
                  <a:pt x="10895987" y="582253"/>
                </a:cubicBezTo>
                <a:lnTo>
                  <a:pt x="10895871" y="583392"/>
                </a:lnTo>
                <a:cubicBezTo>
                  <a:pt x="10890560" y="584395"/>
                  <a:pt x="10885231" y="585336"/>
                  <a:pt x="10879654" y="584920"/>
                </a:cubicBezTo>
                <a:cubicBezTo>
                  <a:pt x="10848482" y="590430"/>
                  <a:pt x="10816602" y="593388"/>
                  <a:pt x="10784227" y="593911"/>
                </a:cubicBezTo>
                <a:lnTo>
                  <a:pt x="10767109" y="595524"/>
                </a:lnTo>
                <a:lnTo>
                  <a:pt x="10767083" y="595033"/>
                </a:lnTo>
                <a:lnTo>
                  <a:pt x="10766584" y="595066"/>
                </a:lnTo>
                <a:cubicBezTo>
                  <a:pt x="10766018" y="591293"/>
                  <a:pt x="10765991" y="587507"/>
                  <a:pt x="10765991" y="583715"/>
                </a:cubicBezTo>
                <a:cubicBezTo>
                  <a:pt x="10765991" y="578078"/>
                  <a:pt x="10766050" y="572454"/>
                  <a:pt x="10767362" y="566868"/>
                </a:cubicBezTo>
                <a:cubicBezTo>
                  <a:pt x="10767319" y="535786"/>
                  <a:pt x="10769769" y="505143"/>
                  <a:pt x="10774826" y="475137"/>
                </a:cubicBezTo>
                <a:lnTo>
                  <a:pt x="10775366" y="468500"/>
                </a:lnTo>
                <a:cubicBezTo>
                  <a:pt x="10775535" y="468495"/>
                  <a:pt x="10775704" y="468490"/>
                  <a:pt x="10775872" y="468437"/>
                </a:cubicBezTo>
                <a:cubicBezTo>
                  <a:pt x="10802174" y="285283"/>
                  <a:pt x="10891635" y="121704"/>
                  <a:pt x="11023379" y="0"/>
                </a:cubicBezTo>
                <a:close/>
                <a:moveTo>
                  <a:pt x="9949555" y="0"/>
                </a:moveTo>
                <a:lnTo>
                  <a:pt x="10083571" y="0"/>
                </a:lnTo>
                <a:cubicBezTo>
                  <a:pt x="10161467" y="226290"/>
                  <a:pt x="10358057" y="399791"/>
                  <a:pt x="10602109" y="451830"/>
                </a:cubicBezTo>
                <a:cubicBezTo>
                  <a:pt x="10564258" y="260867"/>
                  <a:pt x="10444849" y="98005"/>
                  <a:pt x="10279379" y="0"/>
                </a:cubicBezTo>
                <a:lnTo>
                  <a:pt x="10488089" y="0"/>
                </a:lnTo>
                <a:cubicBezTo>
                  <a:pt x="10619833" y="121704"/>
                  <a:pt x="10709293" y="285283"/>
                  <a:pt x="10735596" y="468437"/>
                </a:cubicBezTo>
                <a:cubicBezTo>
                  <a:pt x="10735763" y="468490"/>
                  <a:pt x="10735932" y="468495"/>
                  <a:pt x="10736101" y="468500"/>
                </a:cubicBezTo>
                <a:lnTo>
                  <a:pt x="10736641" y="475137"/>
                </a:lnTo>
                <a:cubicBezTo>
                  <a:pt x="10741698" y="505143"/>
                  <a:pt x="10744148" y="535786"/>
                  <a:pt x="10744105" y="566868"/>
                </a:cubicBezTo>
                <a:cubicBezTo>
                  <a:pt x="10745417" y="572454"/>
                  <a:pt x="10745476" y="578078"/>
                  <a:pt x="10745476" y="583715"/>
                </a:cubicBezTo>
                <a:cubicBezTo>
                  <a:pt x="10745476" y="587507"/>
                  <a:pt x="10745449" y="591293"/>
                  <a:pt x="10744883" y="595066"/>
                </a:cubicBezTo>
                <a:lnTo>
                  <a:pt x="10744384" y="595033"/>
                </a:lnTo>
                <a:lnTo>
                  <a:pt x="10744358" y="595524"/>
                </a:lnTo>
                <a:lnTo>
                  <a:pt x="10727240" y="593911"/>
                </a:lnTo>
                <a:cubicBezTo>
                  <a:pt x="10694865" y="593388"/>
                  <a:pt x="10662985" y="590430"/>
                  <a:pt x="10631813" y="584920"/>
                </a:cubicBezTo>
                <a:cubicBezTo>
                  <a:pt x="10626236" y="585336"/>
                  <a:pt x="10620907" y="584395"/>
                  <a:pt x="10615596" y="583392"/>
                </a:cubicBezTo>
                <a:lnTo>
                  <a:pt x="10615480" y="582253"/>
                </a:lnTo>
                <a:cubicBezTo>
                  <a:pt x="10293605" y="529393"/>
                  <a:pt x="10034333" y="299826"/>
                  <a:pt x="9949555" y="0"/>
                </a:cubicBezTo>
                <a:close/>
                <a:moveTo>
                  <a:pt x="9331225" y="0"/>
                </a:moveTo>
                <a:lnTo>
                  <a:pt x="9539935" y="0"/>
                </a:lnTo>
                <a:cubicBezTo>
                  <a:pt x="9374465" y="98005"/>
                  <a:pt x="9255056" y="260867"/>
                  <a:pt x="9217205" y="451830"/>
                </a:cubicBezTo>
                <a:cubicBezTo>
                  <a:pt x="9461257" y="399791"/>
                  <a:pt x="9657847" y="226290"/>
                  <a:pt x="9735743" y="0"/>
                </a:cubicBezTo>
                <a:lnTo>
                  <a:pt x="9869759" y="0"/>
                </a:lnTo>
                <a:cubicBezTo>
                  <a:pt x="9784981" y="299826"/>
                  <a:pt x="9525709" y="529393"/>
                  <a:pt x="9203834" y="582253"/>
                </a:cubicBezTo>
                <a:lnTo>
                  <a:pt x="9203718" y="583392"/>
                </a:lnTo>
                <a:cubicBezTo>
                  <a:pt x="9198407" y="584395"/>
                  <a:pt x="9193078" y="585336"/>
                  <a:pt x="9187501" y="584920"/>
                </a:cubicBezTo>
                <a:cubicBezTo>
                  <a:pt x="9156329" y="590430"/>
                  <a:pt x="9124449" y="593388"/>
                  <a:pt x="9092074" y="593911"/>
                </a:cubicBezTo>
                <a:lnTo>
                  <a:pt x="9074956" y="595524"/>
                </a:lnTo>
                <a:lnTo>
                  <a:pt x="9074930" y="595033"/>
                </a:lnTo>
                <a:lnTo>
                  <a:pt x="9074431" y="595066"/>
                </a:lnTo>
                <a:cubicBezTo>
                  <a:pt x="9073865" y="591293"/>
                  <a:pt x="9073838" y="587507"/>
                  <a:pt x="9073838" y="583715"/>
                </a:cubicBezTo>
                <a:cubicBezTo>
                  <a:pt x="9073838" y="578078"/>
                  <a:pt x="9073897" y="572454"/>
                  <a:pt x="9075209" y="566868"/>
                </a:cubicBezTo>
                <a:cubicBezTo>
                  <a:pt x="9075166" y="535786"/>
                  <a:pt x="9077616" y="505143"/>
                  <a:pt x="9082673" y="475137"/>
                </a:cubicBezTo>
                <a:lnTo>
                  <a:pt x="9083213" y="468500"/>
                </a:lnTo>
                <a:cubicBezTo>
                  <a:pt x="9083382" y="468495"/>
                  <a:pt x="9083551" y="468490"/>
                  <a:pt x="9083718" y="468437"/>
                </a:cubicBezTo>
                <a:cubicBezTo>
                  <a:pt x="9110021" y="285283"/>
                  <a:pt x="9199481" y="121704"/>
                  <a:pt x="9331225" y="0"/>
                </a:cubicBezTo>
                <a:close/>
                <a:moveTo>
                  <a:pt x="8257405" y="0"/>
                </a:moveTo>
                <a:lnTo>
                  <a:pt x="8391420" y="0"/>
                </a:lnTo>
                <a:cubicBezTo>
                  <a:pt x="8469316" y="226290"/>
                  <a:pt x="8665906" y="399791"/>
                  <a:pt x="8909958" y="451830"/>
                </a:cubicBezTo>
                <a:cubicBezTo>
                  <a:pt x="8872107" y="260867"/>
                  <a:pt x="8752698" y="98005"/>
                  <a:pt x="8587228" y="0"/>
                </a:cubicBezTo>
                <a:lnTo>
                  <a:pt x="8795937" y="0"/>
                </a:lnTo>
                <a:cubicBezTo>
                  <a:pt x="8927681" y="121704"/>
                  <a:pt x="9017142" y="285283"/>
                  <a:pt x="9043444" y="468437"/>
                </a:cubicBezTo>
                <a:cubicBezTo>
                  <a:pt x="9043612" y="468490"/>
                  <a:pt x="9043781" y="468495"/>
                  <a:pt x="9043950" y="468500"/>
                </a:cubicBezTo>
                <a:lnTo>
                  <a:pt x="9044490" y="475137"/>
                </a:lnTo>
                <a:cubicBezTo>
                  <a:pt x="9049547" y="505143"/>
                  <a:pt x="9051997" y="535786"/>
                  <a:pt x="9051954" y="566868"/>
                </a:cubicBezTo>
                <a:cubicBezTo>
                  <a:pt x="9053266" y="572454"/>
                  <a:pt x="9053325" y="578078"/>
                  <a:pt x="9053325" y="583715"/>
                </a:cubicBezTo>
                <a:cubicBezTo>
                  <a:pt x="9053325" y="587507"/>
                  <a:pt x="9053298" y="591293"/>
                  <a:pt x="9052732" y="595066"/>
                </a:cubicBezTo>
                <a:lnTo>
                  <a:pt x="9052233" y="595033"/>
                </a:lnTo>
                <a:lnTo>
                  <a:pt x="9052207" y="595524"/>
                </a:lnTo>
                <a:lnTo>
                  <a:pt x="9035089" y="593911"/>
                </a:lnTo>
                <a:cubicBezTo>
                  <a:pt x="9002714" y="593388"/>
                  <a:pt x="8970834" y="590430"/>
                  <a:pt x="8939662" y="584920"/>
                </a:cubicBezTo>
                <a:cubicBezTo>
                  <a:pt x="8934085" y="585336"/>
                  <a:pt x="8928756" y="584395"/>
                  <a:pt x="8923445" y="583392"/>
                </a:cubicBezTo>
                <a:lnTo>
                  <a:pt x="8923329" y="582253"/>
                </a:lnTo>
                <a:cubicBezTo>
                  <a:pt x="8601454" y="529393"/>
                  <a:pt x="8342182" y="299826"/>
                  <a:pt x="8257405" y="0"/>
                </a:cubicBezTo>
                <a:close/>
                <a:moveTo>
                  <a:pt x="7639075" y="0"/>
                </a:moveTo>
                <a:lnTo>
                  <a:pt x="7847784" y="0"/>
                </a:lnTo>
                <a:cubicBezTo>
                  <a:pt x="7682314" y="98005"/>
                  <a:pt x="7562905" y="260867"/>
                  <a:pt x="7525054" y="451830"/>
                </a:cubicBezTo>
                <a:cubicBezTo>
                  <a:pt x="7769107" y="399791"/>
                  <a:pt x="7965696" y="226290"/>
                  <a:pt x="8043592" y="0"/>
                </a:cubicBezTo>
                <a:lnTo>
                  <a:pt x="8177609" y="0"/>
                </a:lnTo>
                <a:cubicBezTo>
                  <a:pt x="8092830" y="299826"/>
                  <a:pt x="7833558" y="529393"/>
                  <a:pt x="7511683" y="582253"/>
                </a:cubicBezTo>
                <a:lnTo>
                  <a:pt x="7511567" y="583392"/>
                </a:lnTo>
                <a:cubicBezTo>
                  <a:pt x="7506256" y="584395"/>
                  <a:pt x="7500927" y="585336"/>
                  <a:pt x="7495350" y="584920"/>
                </a:cubicBezTo>
                <a:cubicBezTo>
                  <a:pt x="7464178" y="590430"/>
                  <a:pt x="7432298" y="593388"/>
                  <a:pt x="7399924" y="593911"/>
                </a:cubicBezTo>
                <a:lnTo>
                  <a:pt x="7382805" y="595524"/>
                </a:lnTo>
                <a:lnTo>
                  <a:pt x="7382779" y="595033"/>
                </a:lnTo>
                <a:lnTo>
                  <a:pt x="7382280" y="595066"/>
                </a:lnTo>
                <a:cubicBezTo>
                  <a:pt x="7381714" y="591293"/>
                  <a:pt x="7381687" y="587507"/>
                  <a:pt x="7381687" y="583715"/>
                </a:cubicBezTo>
                <a:cubicBezTo>
                  <a:pt x="7381687" y="578078"/>
                  <a:pt x="7381746" y="572454"/>
                  <a:pt x="7383058" y="566868"/>
                </a:cubicBezTo>
                <a:cubicBezTo>
                  <a:pt x="7383016" y="535786"/>
                  <a:pt x="7385465" y="505143"/>
                  <a:pt x="7390522" y="475137"/>
                </a:cubicBezTo>
                <a:lnTo>
                  <a:pt x="7391062" y="468500"/>
                </a:lnTo>
                <a:cubicBezTo>
                  <a:pt x="7391231" y="468495"/>
                  <a:pt x="7391400" y="468490"/>
                  <a:pt x="7391568" y="468437"/>
                </a:cubicBezTo>
                <a:cubicBezTo>
                  <a:pt x="7417870" y="285283"/>
                  <a:pt x="7507331" y="121703"/>
                  <a:pt x="7639075" y="0"/>
                </a:cubicBezTo>
                <a:close/>
                <a:moveTo>
                  <a:pt x="6565254" y="0"/>
                </a:moveTo>
                <a:lnTo>
                  <a:pt x="6699270" y="0"/>
                </a:lnTo>
                <a:cubicBezTo>
                  <a:pt x="6777166" y="226290"/>
                  <a:pt x="6973755" y="399791"/>
                  <a:pt x="7217807" y="451830"/>
                </a:cubicBezTo>
                <a:cubicBezTo>
                  <a:pt x="7179956" y="260867"/>
                  <a:pt x="7060547" y="98005"/>
                  <a:pt x="6895077" y="0"/>
                </a:cubicBezTo>
                <a:lnTo>
                  <a:pt x="7103787" y="0"/>
                </a:lnTo>
                <a:cubicBezTo>
                  <a:pt x="7235531" y="121704"/>
                  <a:pt x="7324992" y="285283"/>
                  <a:pt x="7351294" y="468437"/>
                </a:cubicBezTo>
                <a:cubicBezTo>
                  <a:pt x="7351461" y="468490"/>
                  <a:pt x="7351631" y="468495"/>
                  <a:pt x="7351799" y="468500"/>
                </a:cubicBezTo>
                <a:lnTo>
                  <a:pt x="7352340" y="475137"/>
                </a:lnTo>
                <a:cubicBezTo>
                  <a:pt x="7357396" y="505143"/>
                  <a:pt x="7359846" y="535786"/>
                  <a:pt x="7359804" y="566868"/>
                </a:cubicBezTo>
                <a:cubicBezTo>
                  <a:pt x="7361116" y="572454"/>
                  <a:pt x="7361174" y="578078"/>
                  <a:pt x="7361174" y="583715"/>
                </a:cubicBezTo>
                <a:cubicBezTo>
                  <a:pt x="7361174" y="587507"/>
                  <a:pt x="7361147" y="591293"/>
                  <a:pt x="7360581" y="595066"/>
                </a:cubicBezTo>
                <a:lnTo>
                  <a:pt x="7360082" y="595033"/>
                </a:lnTo>
                <a:lnTo>
                  <a:pt x="7360056" y="595524"/>
                </a:lnTo>
                <a:lnTo>
                  <a:pt x="7342938" y="593911"/>
                </a:lnTo>
                <a:cubicBezTo>
                  <a:pt x="7310564" y="593388"/>
                  <a:pt x="7278683" y="590430"/>
                  <a:pt x="7247511" y="584920"/>
                </a:cubicBezTo>
                <a:cubicBezTo>
                  <a:pt x="7241934" y="585336"/>
                  <a:pt x="7236605" y="584395"/>
                  <a:pt x="7231295" y="583392"/>
                </a:cubicBezTo>
                <a:lnTo>
                  <a:pt x="7231179" y="582253"/>
                </a:lnTo>
                <a:cubicBezTo>
                  <a:pt x="6909304" y="529393"/>
                  <a:pt x="6650032" y="299826"/>
                  <a:pt x="6565254" y="0"/>
                </a:cubicBezTo>
                <a:close/>
                <a:moveTo>
                  <a:pt x="5946924" y="0"/>
                </a:moveTo>
                <a:lnTo>
                  <a:pt x="6155633" y="0"/>
                </a:lnTo>
                <a:cubicBezTo>
                  <a:pt x="5990163" y="98005"/>
                  <a:pt x="5870754" y="260867"/>
                  <a:pt x="5832903" y="451830"/>
                </a:cubicBezTo>
                <a:cubicBezTo>
                  <a:pt x="6076956" y="399791"/>
                  <a:pt x="6273545" y="226290"/>
                  <a:pt x="6351441" y="0"/>
                </a:cubicBezTo>
                <a:lnTo>
                  <a:pt x="6485457" y="0"/>
                </a:lnTo>
                <a:cubicBezTo>
                  <a:pt x="6400679" y="299826"/>
                  <a:pt x="6141407" y="529393"/>
                  <a:pt x="5819531" y="582253"/>
                </a:cubicBezTo>
                <a:lnTo>
                  <a:pt x="5819415" y="583392"/>
                </a:lnTo>
                <a:cubicBezTo>
                  <a:pt x="5814105" y="584395"/>
                  <a:pt x="5808776" y="585336"/>
                  <a:pt x="5803199" y="584920"/>
                </a:cubicBezTo>
                <a:cubicBezTo>
                  <a:pt x="5772027" y="590430"/>
                  <a:pt x="5740146" y="593388"/>
                  <a:pt x="5707772" y="593911"/>
                </a:cubicBezTo>
                <a:lnTo>
                  <a:pt x="5690654" y="595524"/>
                </a:lnTo>
                <a:lnTo>
                  <a:pt x="5690628" y="595033"/>
                </a:lnTo>
                <a:lnTo>
                  <a:pt x="5690129" y="595066"/>
                </a:lnTo>
                <a:cubicBezTo>
                  <a:pt x="5689563" y="591293"/>
                  <a:pt x="5689536" y="587507"/>
                  <a:pt x="5689536" y="583715"/>
                </a:cubicBezTo>
                <a:cubicBezTo>
                  <a:pt x="5689536" y="578078"/>
                  <a:pt x="5689594" y="572454"/>
                  <a:pt x="5690906" y="566868"/>
                </a:cubicBezTo>
                <a:cubicBezTo>
                  <a:pt x="5690864" y="535786"/>
                  <a:pt x="5693314" y="505143"/>
                  <a:pt x="5698370" y="475137"/>
                </a:cubicBezTo>
                <a:lnTo>
                  <a:pt x="5698911" y="468500"/>
                </a:lnTo>
                <a:cubicBezTo>
                  <a:pt x="5699079" y="468495"/>
                  <a:pt x="5699249" y="468490"/>
                  <a:pt x="5699416" y="468437"/>
                </a:cubicBezTo>
                <a:cubicBezTo>
                  <a:pt x="5725719" y="285283"/>
                  <a:pt x="5815180" y="121704"/>
                  <a:pt x="5946924" y="0"/>
                </a:cubicBezTo>
                <a:close/>
                <a:moveTo>
                  <a:pt x="4873102" y="0"/>
                </a:moveTo>
                <a:lnTo>
                  <a:pt x="5007119" y="0"/>
                </a:lnTo>
                <a:cubicBezTo>
                  <a:pt x="5085015" y="226291"/>
                  <a:pt x="5281604" y="399791"/>
                  <a:pt x="5525656" y="451830"/>
                </a:cubicBezTo>
                <a:cubicBezTo>
                  <a:pt x="5487805" y="260867"/>
                  <a:pt x="5368397" y="98005"/>
                  <a:pt x="5202927" y="0"/>
                </a:cubicBezTo>
                <a:lnTo>
                  <a:pt x="5411635" y="0"/>
                </a:lnTo>
                <a:cubicBezTo>
                  <a:pt x="5543380" y="121703"/>
                  <a:pt x="5632840" y="285283"/>
                  <a:pt x="5659142" y="468437"/>
                </a:cubicBezTo>
                <a:cubicBezTo>
                  <a:pt x="5659310" y="468490"/>
                  <a:pt x="5659479" y="468495"/>
                  <a:pt x="5659648" y="468499"/>
                </a:cubicBezTo>
                <a:lnTo>
                  <a:pt x="5660188" y="475137"/>
                </a:lnTo>
                <a:cubicBezTo>
                  <a:pt x="5665245" y="505143"/>
                  <a:pt x="5667694" y="535786"/>
                  <a:pt x="5667652" y="566868"/>
                </a:cubicBezTo>
                <a:cubicBezTo>
                  <a:pt x="5668964" y="572454"/>
                  <a:pt x="5669023" y="578078"/>
                  <a:pt x="5669023" y="583715"/>
                </a:cubicBezTo>
                <a:cubicBezTo>
                  <a:pt x="5669023" y="587508"/>
                  <a:pt x="5668996" y="591293"/>
                  <a:pt x="5668430" y="595066"/>
                </a:cubicBezTo>
                <a:lnTo>
                  <a:pt x="5667931" y="595033"/>
                </a:lnTo>
                <a:lnTo>
                  <a:pt x="5667905" y="595524"/>
                </a:lnTo>
                <a:lnTo>
                  <a:pt x="5650786" y="593911"/>
                </a:lnTo>
                <a:cubicBezTo>
                  <a:pt x="5618412" y="593388"/>
                  <a:pt x="5586532" y="590430"/>
                  <a:pt x="5555360" y="584920"/>
                </a:cubicBezTo>
                <a:cubicBezTo>
                  <a:pt x="5549783" y="585336"/>
                  <a:pt x="5544454" y="584395"/>
                  <a:pt x="5539143" y="583392"/>
                </a:cubicBezTo>
                <a:lnTo>
                  <a:pt x="5539027" y="582253"/>
                </a:lnTo>
                <a:cubicBezTo>
                  <a:pt x="5217153" y="529393"/>
                  <a:pt x="4957881" y="299826"/>
                  <a:pt x="4873102" y="0"/>
                </a:cubicBezTo>
                <a:close/>
                <a:moveTo>
                  <a:pt x="4254773" y="0"/>
                </a:moveTo>
                <a:lnTo>
                  <a:pt x="4463482" y="0"/>
                </a:lnTo>
                <a:cubicBezTo>
                  <a:pt x="4298012" y="98005"/>
                  <a:pt x="4178603" y="260867"/>
                  <a:pt x="4140752" y="451830"/>
                </a:cubicBezTo>
                <a:cubicBezTo>
                  <a:pt x="4384804" y="399791"/>
                  <a:pt x="4581394" y="226291"/>
                  <a:pt x="4659290" y="0"/>
                </a:cubicBezTo>
                <a:lnTo>
                  <a:pt x="4793306" y="0"/>
                </a:lnTo>
                <a:cubicBezTo>
                  <a:pt x="4708528" y="299826"/>
                  <a:pt x="4449256" y="529393"/>
                  <a:pt x="4127381" y="582253"/>
                </a:cubicBezTo>
                <a:lnTo>
                  <a:pt x="4127264" y="583392"/>
                </a:lnTo>
                <a:cubicBezTo>
                  <a:pt x="4121954" y="584395"/>
                  <a:pt x="4116625" y="585336"/>
                  <a:pt x="4111048" y="584920"/>
                </a:cubicBezTo>
                <a:cubicBezTo>
                  <a:pt x="4079876" y="590430"/>
                  <a:pt x="4047996" y="593388"/>
                  <a:pt x="4015621" y="593911"/>
                </a:cubicBezTo>
                <a:lnTo>
                  <a:pt x="3998503" y="595524"/>
                </a:lnTo>
                <a:lnTo>
                  <a:pt x="3998477" y="595033"/>
                </a:lnTo>
                <a:lnTo>
                  <a:pt x="3997978" y="595066"/>
                </a:lnTo>
                <a:cubicBezTo>
                  <a:pt x="3997412" y="591293"/>
                  <a:pt x="3997385" y="587507"/>
                  <a:pt x="3997385" y="583715"/>
                </a:cubicBezTo>
                <a:cubicBezTo>
                  <a:pt x="3997385" y="578078"/>
                  <a:pt x="3997443" y="572454"/>
                  <a:pt x="3998755" y="566868"/>
                </a:cubicBezTo>
                <a:cubicBezTo>
                  <a:pt x="3998713" y="535786"/>
                  <a:pt x="4001163" y="505143"/>
                  <a:pt x="4006219" y="475137"/>
                </a:cubicBezTo>
                <a:lnTo>
                  <a:pt x="4006760" y="468499"/>
                </a:lnTo>
                <a:cubicBezTo>
                  <a:pt x="4006928" y="468495"/>
                  <a:pt x="4007098" y="468490"/>
                  <a:pt x="4007265" y="468437"/>
                </a:cubicBezTo>
                <a:cubicBezTo>
                  <a:pt x="4033568" y="285283"/>
                  <a:pt x="4123028" y="121703"/>
                  <a:pt x="4254773" y="0"/>
                </a:cubicBezTo>
                <a:close/>
                <a:moveTo>
                  <a:pt x="3180951" y="0"/>
                </a:moveTo>
                <a:lnTo>
                  <a:pt x="3314968" y="0"/>
                </a:lnTo>
                <a:cubicBezTo>
                  <a:pt x="3392864" y="226291"/>
                  <a:pt x="3589453" y="399791"/>
                  <a:pt x="3833505" y="451830"/>
                </a:cubicBezTo>
                <a:cubicBezTo>
                  <a:pt x="3795654" y="260867"/>
                  <a:pt x="3676245" y="98005"/>
                  <a:pt x="3510776" y="0"/>
                </a:cubicBezTo>
                <a:lnTo>
                  <a:pt x="3719484" y="0"/>
                </a:lnTo>
                <a:cubicBezTo>
                  <a:pt x="3851229" y="121703"/>
                  <a:pt x="3940689" y="285283"/>
                  <a:pt x="3966991" y="468437"/>
                </a:cubicBezTo>
                <a:cubicBezTo>
                  <a:pt x="3967159" y="468490"/>
                  <a:pt x="3967328" y="468495"/>
                  <a:pt x="3967497" y="468499"/>
                </a:cubicBezTo>
                <a:lnTo>
                  <a:pt x="3968037" y="475137"/>
                </a:lnTo>
                <a:cubicBezTo>
                  <a:pt x="3973094" y="505143"/>
                  <a:pt x="3975543" y="535786"/>
                  <a:pt x="3975501" y="566868"/>
                </a:cubicBezTo>
                <a:cubicBezTo>
                  <a:pt x="3976813" y="572454"/>
                  <a:pt x="3976872" y="578078"/>
                  <a:pt x="3976872" y="583715"/>
                </a:cubicBezTo>
                <a:cubicBezTo>
                  <a:pt x="3976872" y="587508"/>
                  <a:pt x="3976845" y="591293"/>
                  <a:pt x="3976279" y="595066"/>
                </a:cubicBezTo>
                <a:lnTo>
                  <a:pt x="3975780" y="595033"/>
                </a:lnTo>
                <a:lnTo>
                  <a:pt x="3975754" y="595524"/>
                </a:lnTo>
                <a:lnTo>
                  <a:pt x="3958635" y="593911"/>
                </a:lnTo>
                <a:cubicBezTo>
                  <a:pt x="3926261" y="593388"/>
                  <a:pt x="3894381" y="590430"/>
                  <a:pt x="3863209" y="584920"/>
                </a:cubicBezTo>
                <a:cubicBezTo>
                  <a:pt x="3857632" y="585336"/>
                  <a:pt x="3852303" y="584395"/>
                  <a:pt x="3846992" y="583392"/>
                </a:cubicBezTo>
                <a:lnTo>
                  <a:pt x="3846876" y="582253"/>
                </a:lnTo>
                <a:cubicBezTo>
                  <a:pt x="3525002" y="529393"/>
                  <a:pt x="3265729" y="299826"/>
                  <a:pt x="3180951" y="0"/>
                </a:cubicBezTo>
                <a:close/>
                <a:moveTo>
                  <a:pt x="2562622" y="0"/>
                </a:moveTo>
                <a:lnTo>
                  <a:pt x="2771330" y="0"/>
                </a:lnTo>
                <a:cubicBezTo>
                  <a:pt x="2605861" y="98005"/>
                  <a:pt x="2486452" y="260867"/>
                  <a:pt x="2448601" y="451830"/>
                </a:cubicBezTo>
                <a:cubicBezTo>
                  <a:pt x="2692653" y="399791"/>
                  <a:pt x="2889242" y="226291"/>
                  <a:pt x="2967139" y="0"/>
                </a:cubicBezTo>
                <a:lnTo>
                  <a:pt x="3101155" y="0"/>
                </a:lnTo>
                <a:cubicBezTo>
                  <a:pt x="3016377" y="299826"/>
                  <a:pt x="2757105" y="529393"/>
                  <a:pt x="2435230" y="582253"/>
                </a:cubicBezTo>
                <a:lnTo>
                  <a:pt x="2435113" y="583392"/>
                </a:lnTo>
                <a:cubicBezTo>
                  <a:pt x="2429803" y="584395"/>
                  <a:pt x="2424474" y="585336"/>
                  <a:pt x="2418897" y="584920"/>
                </a:cubicBezTo>
                <a:cubicBezTo>
                  <a:pt x="2387725" y="590430"/>
                  <a:pt x="2355845" y="593388"/>
                  <a:pt x="2323470" y="593911"/>
                </a:cubicBezTo>
                <a:lnTo>
                  <a:pt x="2306352" y="595524"/>
                </a:lnTo>
                <a:lnTo>
                  <a:pt x="2306326" y="595033"/>
                </a:lnTo>
                <a:lnTo>
                  <a:pt x="2305827" y="595066"/>
                </a:lnTo>
                <a:cubicBezTo>
                  <a:pt x="2305261" y="591293"/>
                  <a:pt x="2305234" y="587507"/>
                  <a:pt x="2305234" y="583715"/>
                </a:cubicBezTo>
                <a:cubicBezTo>
                  <a:pt x="2305234" y="578078"/>
                  <a:pt x="2305292" y="572454"/>
                  <a:pt x="2306604" y="566868"/>
                </a:cubicBezTo>
                <a:cubicBezTo>
                  <a:pt x="2306562" y="535786"/>
                  <a:pt x="2309012" y="505143"/>
                  <a:pt x="2314068" y="475137"/>
                </a:cubicBezTo>
                <a:lnTo>
                  <a:pt x="2314609" y="468499"/>
                </a:lnTo>
                <a:cubicBezTo>
                  <a:pt x="2314777" y="468495"/>
                  <a:pt x="2314947" y="468490"/>
                  <a:pt x="2315114" y="468437"/>
                </a:cubicBezTo>
                <a:cubicBezTo>
                  <a:pt x="2341417" y="285283"/>
                  <a:pt x="2430877" y="121704"/>
                  <a:pt x="2562622" y="0"/>
                </a:cubicBezTo>
                <a:close/>
                <a:moveTo>
                  <a:pt x="1488800" y="0"/>
                </a:moveTo>
                <a:lnTo>
                  <a:pt x="1622816" y="0"/>
                </a:lnTo>
                <a:cubicBezTo>
                  <a:pt x="1700712" y="226290"/>
                  <a:pt x="1897302" y="399791"/>
                  <a:pt x="2141354" y="451830"/>
                </a:cubicBezTo>
                <a:cubicBezTo>
                  <a:pt x="2103503" y="260867"/>
                  <a:pt x="1984094" y="98005"/>
                  <a:pt x="1818624" y="0"/>
                </a:cubicBezTo>
                <a:lnTo>
                  <a:pt x="2027333" y="0"/>
                </a:lnTo>
                <a:cubicBezTo>
                  <a:pt x="2159078" y="121703"/>
                  <a:pt x="2248538" y="285283"/>
                  <a:pt x="2274840" y="468437"/>
                </a:cubicBezTo>
                <a:cubicBezTo>
                  <a:pt x="2275008" y="468490"/>
                  <a:pt x="2275177" y="468495"/>
                  <a:pt x="2275346" y="468500"/>
                </a:cubicBezTo>
                <a:lnTo>
                  <a:pt x="2275886" y="475137"/>
                </a:lnTo>
                <a:cubicBezTo>
                  <a:pt x="2280943" y="505143"/>
                  <a:pt x="2283392" y="535786"/>
                  <a:pt x="2283350" y="566868"/>
                </a:cubicBezTo>
                <a:cubicBezTo>
                  <a:pt x="2284662" y="572454"/>
                  <a:pt x="2284721" y="578078"/>
                  <a:pt x="2284721" y="583715"/>
                </a:cubicBezTo>
                <a:cubicBezTo>
                  <a:pt x="2284721" y="587508"/>
                  <a:pt x="2284694" y="591293"/>
                  <a:pt x="2284128" y="595066"/>
                </a:cubicBezTo>
                <a:lnTo>
                  <a:pt x="2283629" y="595033"/>
                </a:lnTo>
                <a:lnTo>
                  <a:pt x="2283603" y="595524"/>
                </a:lnTo>
                <a:lnTo>
                  <a:pt x="2266484" y="593911"/>
                </a:lnTo>
                <a:cubicBezTo>
                  <a:pt x="2234110" y="593388"/>
                  <a:pt x="2202230" y="590430"/>
                  <a:pt x="2171058" y="584920"/>
                </a:cubicBezTo>
                <a:cubicBezTo>
                  <a:pt x="2165481" y="585336"/>
                  <a:pt x="2160152" y="584395"/>
                  <a:pt x="2154841" y="583392"/>
                </a:cubicBezTo>
                <a:lnTo>
                  <a:pt x="2154725" y="582253"/>
                </a:lnTo>
                <a:cubicBezTo>
                  <a:pt x="1832850" y="529393"/>
                  <a:pt x="1573578" y="299826"/>
                  <a:pt x="1488800" y="0"/>
                </a:cubicBezTo>
                <a:close/>
                <a:moveTo>
                  <a:pt x="870471" y="0"/>
                </a:moveTo>
                <a:lnTo>
                  <a:pt x="1079179" y="0"/>
                </a:lnTo>
                <a:cubicBezTo>
                  <a:pt x="913710" y="98005"/>
                  <a:pt x="794301" y="260867"/>
                  <a:pt x="756450" y="451830"/>
                </a:cubicBezTo>
                <a:cubicBezTo>
                  <a:pt x="1000502" y="399791"/>
                  <a:pt x="1197091" y="226291"/>
                  <a:pt x="1274988" y="0"/>
                </a:cubicBezTo>
                <a:lnTo>
                  <a:pt x="1409004" y="0"/>
                </a:lnTo>
                <a:cubicBezTo>
                  <a:pt x="1324226" y="299826"/>
                  <a:pt x="1064954" y="529393"/>
                  <a:pt x="743078" y="582253"/>
                </a:cubicBezTo>
                <a:lnTo>
                  <a:pt x="742962" y="583392"/>
                </a:lnTo>
                <a:cubicBezTo>
                  <a:pt x="737652" y="584395"/>
                  <a:pt x="732323" y="585336"/>
                  <a:pt x="726746" y="584920"/>
                </a:cubicBezTo>
                <a:cubicBezTo>
                  <a:pt x="695574" y="590430"/>
                  <a:pt x="663693" y="593388"/>
                  <a:pt x="631319" y="593911"/>
                </a:cubicBezTo>
                <a:lnTo>
                  <a:pt x="614201" y="595524"/>
                </a:lnTo>
                <a:lnTo>
                  <a:pt x="614175" y="595033"/>
                </a:lnTo>
                <a:lnTo>
                  <a:pt x="613676" y="595066"/>
                </a:lnTo>
                <a:cubicBezTo>
                  <a:pt x="613110" y="591293"/>
                  <a:pt x="613083" y="587507"/>
                  <a:pt x="613083" y="583715"/>
                </a:cubicBezTo>
                <a:cubicBezTo>
                  <a:pt x="613083" y="578078"/>
                  <a:pt x="613141" y="572454"/>
                  <a:pt x="614453" y="566868"/>
                </a:cubicBezTo>
                <a:cubicBezTo>
                  <a:pt x="614411" y="535786"/>
                  <a:pt x="616861" y="505143"/>
                  <a:pt x="621918" y="475137"/>
                </a:cubicBezTo>
                <a:lnTo>
                  <a:pt x="622458" y="468499"/>
                </a:lnTo>
                <a:cubicBezTo>
                  <a:pt x="622626" y="468495"/>
                  <a:pt x="622796" y="468490"/>
                  <a:pt x="622963" y="468437"/>
                </a:cubicBezTo>
                <a:cubicBezTo>
                  <a:pt x="649266" y="285283"/>
                  <a:pt x="738726" y="121703"/>
                  <a:pt x="870471" y="0"/>
                </a:cubicBezTo>
                <a:close/>
                <a:moveTo>
                  <a:pt x="126374" y="0"/>
                </a:moveTo>
                <a:lnTo>
                  <a:pt x="334376" y="0"/>
                </a:lnTo>
                <a:cubicBezTo>
                  <a:pt x="466684" y="121261"/>
                  <a:pt x="556352" y="285035"/>
                  <a:pt x="582690" y="468437"/>
                </a:cubicBezTo>
                <a:cubicBezTo>
                  <a:pt x="582857" y="468490"/>
                  <a:pt x="583026" y="468495"/>
                  <a:pt x="583195" y="468499"/>
                </a:cubicBezTo>
                <a:lnTo>
                  <a:pt x="583735" y="475137"/>
                </a:lnTo>
                <a:cubicBezTo>
                  <a:pt x="588792" y="505143"/>
                  <a:pt x="591242" y="535786"/>
                  <a:pt x="591199" y="566868"/>
                </a:cubicBezTo>
                <a:cubicBezTo>
                  <a:pt x="592511" y="572454"/>
                  <a:pt x="592570" y="578078"/>
                  <a:pt x="592570" y="583715"/>
                </a:cubicBezTo>
                <a:cubicBezTo>
                  <a:pt x="592570" y="587507"/>
                  <a:pt x="592543" y="591293"/>
                  <a:pt x="591977" y="595066"/>
                </a:cubicBezTo>
                <a:lnTo>
                  <a:pt x="591478" y="595033"/>
                </a:lnTo>
                <a:lnTo>
                  <a:pt x="591452" y="595524"/>
                </a:lnTo>
                <a:lnTo>
                  <a:pt x="574334" y="593911"/>
                </a:lnTo>
                <a:cubicBezTo>
                  <a:pt x="541959" y="593388"/>
                  <a:pt x="510079" y="590430"/>
                  <a:pt x="478907" y="584920"/>
                </a:cubicBezTo>
                <a:cubicBezTo>
                  <a:pt x="473330" y="585336"/>
                  <a:pt x="468001" y="584395"/>
                  <a:pt x="462690" y="583392"/>
                </a:cubicBezTo>
                <a:lnTo>
                  <a:pt x="462574" y="582253"/>
                </a:lnTo>
                <a:cubicBezTo>
                  <a:pt x="282200" y="552631"/>
                  <a:pt x="121485" y="467518"/>
                  <a:pt x="0" y="345575"/>
                </a:cubicBezTo>
                <a:lnTo>
                  <a:pt x="0" y="140406"/>
                </a:lnTo>
                <a:cubicBezTo>
                  <a:pt x="97584" y="296912"/>
                  <a:pt x="258975" y="411268"/>
                  <a:pt x="449203" y="451830"/>
                </a:cubicBezTo>
                <a:cubicBezTo>
                  <a:pt x="411344" y="260824"/>
                  <a:pt x="291889" y="97931"/>
                  <a:pt x="126374"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685800" y="7440206"/>
            <a:ext cx="11658600" cy="2194560"/>
          </a:xfrm>
        </p:spPr>
        <p:txBody>
          <a:bodyPr anchor="ctr">
            <a:normAutofit/>
          </a:bodyPr>
          <a:lstStyle>
            <a:lvl1pPr algn="r">
              <a:defRPr sz="8889" spc="356" baseline="0"/>
            </a:lvl1pPr>
          </a:lstStyle>
          <a:p>
            <a:r>
              <a:rPr lang="en-US"/>
              <a:t>Click to edit Master title style</a:t>
            </a:r>
          </a:p>
        </p:txBody>
      </p:sp>
      <p:sp>
        <p:nvSpPr>
          <p:cNvPr id="3" name="Subtitle 2"/>
          <p:cNvSpPr>
            <a:spLocks noGrp="1"/>
          </p:cNvSpPr>
          <p:nvPr>
            <p:ph type="subTitle" idx="1"/>
          </p:nvPr>
        </p:nvSpPr>
        <p:spPr>
          <a:xfrm>
            <a:off x="12915900" y="7440206"/>
            <a:ext cx="4800600" cy="2194560"/>
          </a:xfrm>
        </p:spPr>
        <p:txBody>
          <a:bodyPr lIns="91440" rIns="91440" anchor="ctr">
            <a:normAutofit/>
          </a:bodyPr>
          <a:lstStyle>
            <a:lvl1pPr marL="0" indent="0" algn="l">
              <a:lnSpc>
                <a:spcPct val="100000"/>
              </a:lnSpc>
              <a:spcBef>
                <a:spcPts val="0"/>
              </a:spcBef>
              <a:buNone/>
              <a:defRPr sz="3200">
                <a:solidFill>
                  <a:schemeClr val="tx1">
                    <a:lumMod val="95000"/>
                    <a:lumOff val="5000"/>
                  </a:schemeClr>
                </a:solidFill>
              </a:defRPr>
            </a:lvl1pPr>
            <a:lvl2pPr marL="812810" indent="0" algn="ctr">
              <a:buNone/>
              <a:defRPr sz="3200"/>
            </a:lvl2pPr>
            <a:lvl3pPr marL="1625620" indent="0" algn="ctr">
              <a:buNone/>
              <a:defRPr sz="3200"/>
            </a:lvl3pPr>
            <a:lvl4pPr marL="2438430" indent="0" algn="ctr">
              <a:buNone/>
              <a:defRPr sz="3200"/>
            </a:lvl4pPr>
            <a:lvl5pPr marL="3251241" indent="0" algn="ctr">
              <a:buNone/>
              <a:defRPr sz="3200"/>
            </a:lvl5pPr>
            <a:lvl6pPr marL="4064051" indent="0" algn="ctr">
              <a:buNone/>
              <a:defRPr sz="3200"/>
            </a:lvl6pPr>
            <a:lvl7pPr marL="4876861" indent="0" algn="ctr">
              <a:buNone/>
              <a:defRPr sz="3200"/>
            </a:lvl7pPr>
            <a:lvl8pPr marL="5689671" indent="0" algn="ctr">
              <a:buNone/>
              <a:defRPr sz="3200"/>
            </a:lvl8pPr>
            <a:lvl9pPr marL="6502481" indent="0" algn="ctr">
              <a:buNone/>
              <a:defRPr sz="3200"/>
            </a:lvl9pPr>
          </a:lstStyle>
          <a:p>
            <a:r>
              <a:rPr lang="en-US"/>
              <a:t>Click to edit Master subtitle style</a:t>
            </a:r>
          </a:p>
        </p:txBody>
      </p:sp>
      <p:sp>
        <p:nvSpPr>
          <p:cNvPr id="4" name="Date Placeholder 3"/>
          <p:cNvSpPr>
            <a:spLocks noGrp="1"/>
          </p:cNvSpPr>
          <p:nvPr>
            <p:ph type="dt" sz="half" idx="10"/>
          </p:nvPr>
        </p:nvSpPr>
        <p:spPr/>
        <p:txBody>
          <a:bodyPr/>
          <a:lstStyle>
            <a:lvl1pPr algn="l">
              <a:defRPr/>
            </a:lvl1pPr>
          </a:lstStyle>
          <a:p>
            <a:fld id="{6AD6EE87-EBD5-4F12-A48A-63ACA297AC8F}" type="datetimeFigureOut">
              <a:rPr lang="en-US" dirty="0"/>
              <a:t>7/28/2025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FAB73BC-B049-4115-A692-8D63A059BFB8}" type="slidenum">
              <a:rPr lang="en-US" dirty="0"/>
              <a:t>‹#›</a:t>
            </a:fld>
            <a:endParaRPr lang="en-US"/>
          </a:p>
        </p:txBody>
      </p:sp>
      <p:cxnSp>
        <p:nvCxnSpPr>
          <p:cNvPr id="8" name="Straight Connector 7"/>
          <p:cNvCxnSpPr/>
          <p:nvPr/>
        </p:nvCxnSpPr>
        <p:spPr>
          <a:xfrm flipV="1">
            <a:off x="12580265" y="7896159"/>
            <a:ext cx="0" cy="1371600"/>
          </a:xfrm>
          <a:prstGeom prst="line">
            <a:avLst/>
          </a:prstGeom>
          <a:ln w="190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8112482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CD73815-2707-4475-8F1A-B873CB631BB4}" type="datetimeFigureOut">
              <a:rPr lang="en-US" dirty="0"/>
              <a:t>7/28/2025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FAB73BC-B049-4115-A692-8D63A059BFB8}" type="slidenum">
              <a:rPr lang="en-US" dirty="0"/>
              <a:t>‹#›</a:t>
            </a:fld>
            <a:endParaRPr lang="en-US"/>
          </a:p>
        </p:txBody>
      </p:sp>
    </p:spTree>
    <p:extLst>
      <p:ext uri="{BB962C8B-B14F-4D97-AF65-F5344CB8AC3E}">
        <p14:creationId xmlns:p14="http://schemas.microsoft.com/office/powerpoint/2010/main" val="317353255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3087352" y="1143000"/>
            <a:ext cx="3943350" cy="8115300"/>
          </a:xfrm>
        </p:spPr>
        <p:txBody>
          <a:bodyPr vert="eaVert" lIns="45720" tIns="91440" rIns="45720" bIns="91440"/>
          <a:lstStyle/>
          <a:p>
            <a:r>
              <a:rPr lang="en-US"/>
              <a:t>Click to edit Master title style</a:t>
            </a:r>
          </a:p>
        </p:txBody>
      </p:sp>
      <p:sp>
        <p:nvSpPr>
          <p:cNvPr id="3" name="Vertical Text Placeholder 2"/>
          <p:cNvSpPr>
            <a:spLocks noGrp="1"/>
          </p:cNvSpPr>
          <p:nvPr>
            <p:ph type="body" orient="vert" idx="1"/>
          </p:nvPr>
        </p:nvSpPr>
        <p:spPr>
          <a:xfrm>
            <a:off x="1485901" y="1143000"/>
            <a:ext cx="11372850" cy="81153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4AFB99-0EAB-4182-AFF8-E214C82A68F6}" type="datetimeFigureOut">
              <a:rPr lang="en-US" dirty="0"/>
              <a:t>7/28/2025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FAB73BC-B049-4115-A692-8D63A059BFB8}" type="slidenum">
              <a:rPr lang="en-US" dirty="0"/>
              <a:t>‹#›</a:t>
            </a:fld>
            <a:endParaRPr lang="en-US"/>
          </a:p>
        </p:txBody>
      </p:sp>
      <p:cxnSp>
        <p:nvCxnSpPr>
          <p:cNvPr id="7" name="Straight Connector 6"/>
          <p:cNvCxnSpPr/>
          <p:nvPr/>
        </p:nvCxnSpPr>
        <p:spPr>
          <a:xfrm rot="5400000" flipV="1">
            <a:off x="15087600" y="88895"/>
            <a:ext cx="0" cy="13716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475751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5D3794B-289A-4A80-97D7-111025398D45}" type="datetimeFigureOut">
              <a:rPr lang="en-US" dirty="0"/>
              <a:t>7/28/2025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FAB73BC-B049-4115-A692-8D63A059BFB8}" type="slidenum">
              <a:rPr lang="en-US" dirty="0"/>
              <a:t>‹#›</a:t>
            </a:fld>
            <a:endParaRPr lang="en-US"/>
          </a:p>
        </p:txBody>
      </p:sp>
    </p:spTree>
    <p:extLst>
      <p:ext uri="{BB962C8B-B14F-4D97-AF65-F5344CB8AC3E}">
        <p14:creationId xmlns:p14="http://schemas.microsoft.com/office/powerpoint/2010/main" val="127269109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9" name="Rectangle 8"/>
          <p:cNvSpPr/>
          <p:nvPr/>
        </p:nvSpPr>
        <p:spPr>
          <a:xfrm>
            <a:off x="0" y="1"/>
            <a:ext cx="18288000" cy="6858002"/>
          </a:xfrm>
          <a:prstGeom prst="rect">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Oval 5"/>
          <p:cNvSpPr/>
          <p:nvPr/>
        </p:nvSpPr>
        <p:spPr>
          <a:xfrm>
            <a:off x="-2" y="1"/>
            <a:ext cx="18288000" cy="6858002"/>
          </a:xfrm>
          <a:custGeom>
            <a:avLst/>
            <a:gdLst/>
            <a:ahLst/>
            <a:cxnLst/>
            <a:rect l="l" t="t" r="r" b="b"/>
            <a:pathLst>
              <a:path w="12192000" h="4572001">
                <a:moveTo>
                  <a:pt x="12192000" y="4387986"/>
                </a:moveTo>
                <a:lnTo>
                  <a:pt x="12192000" y="4572001"/>
                </a:lnTo>
                <a:lnTo>
                  <a:pt x="12013927" y="4572001"/>
                </a:lnTo>
                <a:cubicBezTo>
                  <a:pt x="12084901" y="4522707"/>
                  <a:pt x="12145198" y="4460004"/>
                  <a:pt x="12192000" y="4387986"/>
                </a:cubicBezTo>
                <a:close/>
                <a:moveTo>
                  <a:pt x="12192000" y="4041440"/>
                </a:moveTo>
                <a:lnTo>
                  <a:pt x="12192000" y="4174488"/>
                </a:lnTo>
                <a:cubicBezTo>
                  <a:pt x="12005469" y="4244657"/>
                  <a:pt x="11857227" y="4389538"/>
                  <a:pt x="11786673" y="4572001"/>
                </a:cubicBezTo>
                <a:lnTo>
                  <a:pt x="11649784" y="4572001"/>
                </a:lnTo>
                <a:cubicBezTo>
                  <a:pt x="11730542" y="4320085"/>
                  <a:pt x="11933879" y="4121396"/>
                  <a:pt x="12192000" y="4041440"/>
                </a:cubicBezTo>
                <a:close/>
                <a:moveTo>
                  <a:pt x="10767111" y="3999419"/>
                </a:moveTo>
                <a:lnTo>
                  <a:pt x="10784198" y="4001042"/>
                </a:lnTo>
                <a:cubicBezTo>
                  <a:pt x="10816584" y="4001569"/>
                  <a:pt x="10848477" y="4004550"/>
                  <a:pt x="10879660" y="4010107"/>
                </a:cubicBezTo>
                <a:cubicBezTo>
                  <a:pt x="10885236" y="4009688"/>
                  <a:pt x="10890564" y="4010636"/>
                  <a:pt x="10895873" y="4011646"/>
                </a:cubicBezTo>
                <a:lnTo>
                  <a:pt x="10895990" y="4012794"/>
                </a:lnTo>
                <a:cubicBezTo>
                  <a:pt x="11208069" y="4064450"/>
                  <a:pt x="11461298" y="4283539"/>
                  <a:pt x="11554662" y="4572001"/>
                </a:cubicBezTo>
                <a:lnTo>
                  <a:pt x="11417114" y="4572001"/>
                </a:lnTo>
                <a:cubicBezTo>
                  <a:pt x="11333731" y="4357380"/>
                  <a:pt x="11143362" y="4194541"/>
                  <a:pt x="10909360" y="4144250"/>
                </a:cubicBezTo>
                <a:cubicBezTo>
                  <a:pt x="10943854" y="4319651"/>
                  <a:pt x="11046077" y="4471530"/>
                  <a:pt x="11189175" y="4572001"/>
                </a:cubicBezTo>
                <a:lnTo>
                  <a:pt x="10994934" y="4572001"/>
                </a:lnTo>
                <a:cubicBezTo>
                  <a:pt x="10878802" y="4452596"/>
                  <a:pt x="10800240" y="4298519"/>
                  <a:pt x="10775875" y="4127511"/>
                </a:cubicBezTo>
                <a:cubicBezTo>
                  <a:pt x="10775707" y="4127458"/>
                  <a:pt x="10775539" y="4127453"/>
                  <a:pt x="10775369" y="4127448"/>
                </a:cubicBezTo>
                <a:lnTo>
                  <a:pt x="10774831" y="4120772"/>
                </a:lnTo>
                <a:cubicBezTo>
                  <a:pt x="10769772" y="4090522"/>
                  <a:pt x="10767321" y="4059631"/>
                  <a:pt x="10767364" y="4028296"/>
                </a:cubicBezTo>
                <a:cubicBezTo>
                  <a:pt x="10766052" y="4022668"/>
                  <a:pt x="10765993" y="4017001"/>
                  <a:pt x="10765993" y="4011320"/>
                </a:cubicBezTo>
                <a:lnTo>
                  <a:pt x="10766587" y="3999880"/>
                </a:lnTo>
                <a:lnTo>
                  <a:pt x="10767085" y="3999913"/>
                </a:lnTo>
                <a:close/>
                <a:moveTo>
                  <a:pt x="10744358" y="3999419"/>
                </a:moveTo>
                <a:lnTo>
                  <a:pt x="10744384" y="3999913"/>
                </a:lnTo>
                <a:lnTo>
                  <a:pt x="10744882" y="3999880"/>
                </a:lnTo>
                <a:lnTo>
                  <a:pt x="10745476" y="4011320"/>
                </a:lnTo>
                <a:cubicBezTo>
                  <a:pt x="10745476" y="4017001"/>
                  <a:pt x="10745417" y="4022668"/>
                  <a:pt x="10744105" y="4028296"/>
                </a:cubicBezTo>
                <a:cubicBezTo>
                  <a:pt x="10744148" y="4059631"/>
                  <a:pt x="10741697" y="4090522"/>
                  <a:pt x="10736638" y="4120772"/>
                </a:cubicBezTo>
                <a:lnTo>
                  <a:pt x="10736100" y="4127448"/>
                </a:lnTo>
                <a:cubicBezTo>
                  <a:pt x="10735930" y="4127453"/>
                  <a:pt x="10735762" y="4127458"/>
                  <a:pt x="10735594" y="4127511"/>
                </a:cubicBezTo>
                <a:cubicBezTo>
                  <a:pt x="10711229" y="4298519"/>
                  <a:pt x="10632667" y="4452596"/>
                  <a:pt x="10516535" y="4572001"/>
                </a:cubicBezTo>
                <a:lnTo>
                  <a:pt x="10322294" y="4572001"/>
                </a:lnTo>
                <a:cubicBezTo>
                  <a:pt x="10465392" y="4471530"/>
                  <a:pt x="10567615" y="4319650"/>
                  <a:pt x="10602109" y="4144250"/>
                </a:cubicBezTo>
                <a:cubicBezTo>
                  <a:pt x="10368107" y="4194541"/>
                  <a:pt x="10177738" y="4357380"/>
                  <a:pt x="10094355" y="4572001"/>
                </a:cubicBezTo>
                <a:lnTo>
                  <a:pt x="9956808" y="4572001"/>
                </a:lnTo>
                <a:cubicBezTo>
                  <a:pt x="10050171" y="4283539"/>
                  <a:pt x="10303400" y="4064450"/>
                  <a:pt x="10615479" y="4012794"/>
                </a:cubicBezTo>
                <a:lnTo>
                  <a:pt x="10615596" y="4011646"/>
                </a:lnTo>
                <a:cubicBezTo>
                  <a:pt x="10620905" y="4010636"/>
                  <a:pt x="10626233" y="4009688"/>
                  <a:pt x="10631809" y="4010107"/>
                </a:cubicBezTo>
                <a:cubicBezTo>
                  <a:pt x="10662992" y="4004550"/>
                  <a:pt x="10694885" y="4001569"/>
                  <a:pt x="10727271" y="4001042"/>
                </a:cubicBezTo>
                <a:close/>
                <a:moveTo>
                  <a:pt x="9074958" y="3999419"/>
                </a:moveTo>
                <a:lnTo>
                  <a:pt x="9092045" y="4001042"/>
                </a:lnTo>
                <a:cubicBezTo>
                  <a:pt x="9124431" y="4001569"/>
                  <a:pt x="9156324" y="4004550"/>
                  <a:pt x="9187507" y="4010107"/>
                </a:cubicBezTo>
                <a:cubicBezTo>
                  <a:pt x="9193083" y="4009688"/>
                  <a:pt x="9198411" y="4010636"/>
                  <a:pt x="9203720" y="4011646"/>
                </a:cubicBezTo>
                <a:lnTo>
                  <a:pt x="9203837" y="4012794"/>
                </a:lnTo>
                <a:cubicBezTo>
                  <a:pt x="9515916" y="4064450"/>
                  <a:pt x="9769145" y="4283539"/>
                  <a:pt x="9862508" y="4572001"/>
                </a:cubicBezTo>
                <a:lnTo>
                  <a:pt x="9724961" y="4572001"/>
                </a:lnTo>
                <a:cubicBezTo>
                  <a:pt x="9641578" y="4357380"/>
                  <a:pt x="9451209" y="4194541"/>
                  <a:pt x="9217207" y="4144250"/>
                </a:cubicBezTo>
                <a:cubicBezTo>
                  <a:pt x="9251701" y="4319651"/>
                  <a:pt x="9353924" y="4471530"/>
                  <a:pt x="9497022" y="4572001"/>
                </a:cubicBezTo>
                <a:lnTo>
                  <a:pt x="9302781" y="4572001"/>
                </a:lnTo>
                <a:cubicBezTo>
                  <a:pt x="9186649" y="4452596"/>
                  <a:pt x="9108087" y="4298519"/>
                  <a:pt x="9083722" y="4127511"/>
                </a:cubicBezTo>
                <a:cubicBezTo>
                  <a:pt x="9083554" y="4127458"/>
                  <a:pt x="9083386" y="4127453"/>
                  <a:pt x="9083216" y="4127448"/>
                </a:cubicBezTo>
                <a:lnTo>
                  <a:pt x="9082678" y="4120772"/>
                </a:lnTo>
                <a:cubicBezTo>
                  <a:pt x="9077619" y="4090522"/>
                  <a:pt x="9075168" y="4059631"/>
                  <a:pt x="9075211" y="4028296"/>
                </a:cubicBezTo>
                <a:cubicBezTo>
                  <a:pt x="9073899" y="4022668"/>
                  <a:pt x="9073840" y="4017001"/>
                  <a:pt x="9073840" y="4011320"/>
                </a:cubicBezTo>
                <a:lnTo>
                  <a:pt x="9074434" y="3999880"/>
                </a:lnTo>
                <a:lnTo>
                  <a:pt x="9074932" y="3999913"/>
                </a:lnTo>
                <a:close/>
                <a:moveTo>
                  <a:pt x="9052207" y="3999419"/>
                </a:moveTo>
                <a:lnTo>
                  <a:pt x="9052233" y="3999913"/>
                </a:lnTo>
                <a:lnTo>
                  <a:pt x="9052731" y="3999880"/>
                </a:lnTo>
                <a:lnTo>
                  <a:pt x="9053325" y="4011320"/>
                </a:lnTo>
                <a:cubicBezTo>
                  <a:pt x="9053325" y="4017001"/>
                  <a:pt x="9053266" y="4022668"/>
                  <a:pt x="9051954" y="4028296"/>
                </a:cubicBezTo>
                <a:cubicBezTo>
                  <a:pt x="9051997" y="4059631"/>
                  <a:pt x="9049546" y="4090522"/>
                  <a:pt x="9044487" y="4120772"/>
                </a:cubicBezTo>
                <a:lnTo>
                  <a:pt x="9043949" y="4127448"/>
                </a:lnTo>
                <a:cubicBezTo>
                  <a:pt x="9043779" y="4127453"/>
                  <a:pt x="9043611" y="4127458"/>
                  <a:pt x="9043443" y="4127511"/>
                </a:cubicBezTo>
                <a:cubicBezTo>
                  <a:pt x="9019078" y="4298519"/>
                  <a:pt x="8940516" y="4452596"/>
                  <a:pt x="8824384" y="4572001"/>
                </a:cubicBezTo>
                <a:lnTo>
                  <a:pt x="8630143" y="4572001"/>
                </a:lnTo>
                <a:cubicBezTo>
                  <a:pt x="8773241" y="4471530"/>
                  <a:pt x="8875464" y="4319651"/>
                  <a:pt x="8909958" y="4144250"/>
                </a:cubicBezTo>
                <a:cubicBezTo>
                  <a:pt x="8675956" y="4194541"/>
                  <a:pt x="8485587" y="4357380"/>
                  <a:pt x="8402204" y="4572001"/>
                </a:cubicBezTo>
                <a:lnTo>
                  <a:pt x="8264656" y="4572001"/>
                </a:lnTo>
                <a:cubicBezTo>
                  <a:pt x="8358019" y="4283539"/>
                  <a:pt x="8611249" y="4064450"/>
                  <a:pt x="8923328" y="4012794"/>
                </a:cubicBezTo>
                <a:lnTo>
                  <a:pt x="8923445" y="4011646"/>
                </a:lnTo>
                <a:cubicBezTo>
                  <a:pt x="8928754" y="4010636"/>
                  <a:pt x="8934082" y="4009688"/>
                  <a:pt x="8939658" y="4010107"/>
                </a:cubicBezTo>
                <a:cubicBezTo>
                  <a:pt x="8970841" y="4004550"/>
                  <a:pt x="9002734" y="4001569"/>
                  <a:pt x="9035120" y="4001042"/>
                </a:cubicBezTo>
                <a:close/>
                <a:moveTo>
                  <a:pt x="7382807" y="3999419"/>
                </a:moveTo>
                <a:lnTo>
                  <a:pt x="7399895" y="4001042"/>
                </a:lnTo>
                <a:cubicBezTo>
                  <a:pt x="7432280" y="4001569"/>
                  <a:pt x="7464173" y="4004550"/>
                  <a:pt x="7495356" y="4010107"/>
                </a:cubicBezTo>
                <a:cubicBezTo>
                  <a:pt x="7500932" y="4009688"/>
                  <a:pt x="7506260" y="4010636"/>
                  <a:pt x="7511569" y="4011646"/>
                </a:cubicBezTo>
                <a:lnTo>
                  <a:pt x="7511686" y="4012794"/>
                </a:lnTo>
                <a:cubicBezTo>
                  <a:pt x="7823765" y="4064450"/>
                  <a:pt x="8076994" y="4283539"/>
                  <a:pt x="8170358" y="4572001"/>
                </a:cubicBezTo>
                <a:lnTo>
                  <a:pt x="8032809" y="4572001"/>
                </a:lnTo>
                <a:cubicBezTo>
                  <a:pt x="7949426" y="4357380"/>
                  <a:pt x="7759058" y="4194541"/>
                  <a:pt x="7525056" y="4144250"/>
                </a:cubicBezTo>
                <a:cubicBezTo>
                  <a:pt x="7559550" y="4319650"/>
                  <a:pt x="7661773" y="4471530"/>
                  <a:pt x="7804870" y="4572001"/>
                </a:cubicBezTo>
                <a:lnTo>
                  <a:pt x="7610630" y="4572001"/>
                </a:lnTo>
                <a:cubicBezTo>
                  <a:pt x="7494498" y="4452596"/>
                  <a:pt x="7415935" y="4298519"/>
                  <a:pt x="7391571" y="4127511"/>
                </a:cubicBezTo>
                <a:cubicBezTo>
                  <a:pt x="7391403" y="4127458"/>
                  <a:pt x="7391235" y="4127453"/>
                  <a:pt x="7391065" y="4127448"/>
                </a:cubicBezTo>
                <a:lnTo>
                  <a:pt x="7390527" y="4120772"/>
                </a:lnTo>
                <a:cubicBezTo>
                  <a:pt x="7385468" y="4090522"/>
                  <a:pt x="7383018" y="4059631"/>
                  <a:pt x="7383060" y="4028296"/>
                </a:cubicBezTo>
                <a:cubicBezTo>
                  <a:pt x="7381748" y="4022668"/>
                  <a:pt x="7381689" y="4017001"/>
                  <a:pt x="7381689" y="4011320"/>
                </a:cubicBezTo>
                <a:lnTo>
                  <a:pt x="7382283" y="3999880"/>
                </a:lnTo>
                <a:lnTo>
                  <a:pt x="7382781" y="3999913"/>
                </a:lnTo>
                <a:close/>
                <a:moveTo>
                  <a:pt x="7360056" y="3999419"/>
                </a:moveTo>
                <a:lnTo>
                  <a:pt x="7360082" y="3999913"/>
                </a:lnTo>
                <a:lnTo>
                  <a:pt x="7360580" y="3999880"/>
                </a:lnTo>
                <a:lnTo>
                  <a:pt x="7361174" y="4011320"/>
                </a:lnTo>
                <a:cubicBezTo>
                  <a:pt x="7361174" y="4017001"/>
                  <a:pt x="7361115" y="4022668"/>
                  <a:pt x="7359803" y="4028296"/>
                </a:cubicBezTo>
                <a:cubicBezTo>
                  <a:pt x="7359845" y="4059631"/>
                  <a:pt x="7357395" y="4090522"/>
                  <a:pt x="7352336" y="4120772"/>
                </a:cubicBezTo>
                <a:lnTo>
                  <a:pt x="7351798" y="4127448"/>
                </a:lnTo>
                <a:cubicBezTo>
                  <a:pt x="7351628" y="4127453"/>
                  <a:pt x="7351460" y="4127458"/>
                  <a:pt x="7351292" y="4127511"/>
                </a:cubicBezTo>
                <a:cubicBezTo>
                  <a:pt x="7326927" y="4298519"/>
                  <a:pt x="7248364" y="4452596"/>
                  <a:pt x="7132233" y="4572001"/>
                </a:cubicBezTo>
                <a:lnTo>
                  <a:pt x="6937992" y="4572001"/>
                </a:lnTo>
                <a:cubicBezTo>
                  <a:pt x="7081090" y="4471530"/>
                  <a:pt x="7183313" y="4319650"/>
                  <a:pt x="7217807" y="4144250"/>
                </a:cubicBezTo>
                <a:cubicBezTo>
                  <a:pt x="6983804" y="4194541"/>
                  <a:pt x="6793436" y="4357380"/>
                  <a:pt x="6710053" y="4572001"/>
                </a:cubicBezTo>
                <a:lnTo>
                  <a:pt x="6572505" y="4572001"/>
                </a:lnTo>
                <a:cubicBezTo>
                  <a:pt x="6665868" y="4283539"/>
                  <a:pt x="6919098" y="4064450"/>
                  <a:pt x="7231177" y="4012794"/>
                </a:cubicBezTo>
                <a:lnTo>
                  <a:pt x="7231294" y="4011646"/>
                </a:lnTo>
                <a:cubicBezTo>
                  <a:pt x="7236603" y="4010636"/>
                  <a:pt x="7241931" y="4009688"/>
                  <a:pt x="7247507" y="4010107"/>
                </a:cubicBezTo>
                <a:cubicBezTo>
                  <a:pt x="7278690" y="4004550"/>
                  <a:pt x="7310583" y="4001569"/>
                  <a:pt x="7342968" y="4001042"/>
                </a:cubicBezTo>
                <a:close/>
                <a:moveTo>
                  <a:pt x="5690656" y="3999419"/>
                </a:moveTo>
                <a:lnTo>
                  <a:pt x="5707743" y="4001042"/>
                </a:lnTo>
                <a:cubicBezTo>
                  <a:pt x="5740129" y="4001569"/>
                  <a:pt x="5772021" y="4004550"/>
                  <a:pt x="5803205" y="4010107"/>
                </a:cubicBezTo>
                <a:cubicBezTo>
                  <a:pt x="5808781" y="4009688"/>
                  <a:pt x="5814109" y="4010636"/>
                  <a:pt x="5819417" y="4011646"/>
                </a:cubicBezTo>
                <a:lnTo>
                  <a:pt x="5819534" y="4012794"/>
                </a:lnTo>
                <a:cubicBezTo>
                  <a:pt x="6131614" y="4064450"/>
                  <a:pt x="6384843" y="4283539"/>
                  <a:pt x="6478206" y="4572001"/>
                </a:cubicBezTo>
                <a:lnTo>
                  <a:pt x="6340658" y="4572001"/>
                </a:lnTo>
                <a:cubicBezTo>
                  <a:pt x="6257275" y="4357380"/>
                  <a:pt x="6066907" y="4194541"/>
                  <a:pt x="5832905" y="4144250"/>
                </a:cubicBezTo>
                <a:cubicBezTo>
                  <a:pt x="5867399" y="4319651"/>
                  <a:pt x="5969622" y="4471530"/>
                  <a:pt x="6112719" y="4572001"/>
                </a:cubicBezTo>
                <a:lnTo>
                  <a:pt x="5918478" y="4572001"/>
                </a:lnTo>
                <a:cubicBezTo>
                  <a:pt x="5802347" y="4452596"/>
                  <a:pt x="5723784" y="4298519"/>
                  <a:pt x="5699419" y="4127511"/>
                </a:cubicBezTo>
                <a:cubicBezTo>
                  <a:pt x="5699252" y="4127458"/>
                  <a:pt x="5699083" y="4127453"/>
                  <a:pt x="5698914" y="4127448"/>
                </a:cubicBezTo>
                <a:lnTo>
                  <a:pt x="5698375" y="4120772"/>
                </a:lnTo>
                <a:cubicBezTo>
                  <a:pt x="5693317" y="4090522"/>
                  <a:pt x="5690866" y="4059631"/>
                  <a:pt x="5690908" y="4028296"/>
                </a:cubicBezTo>
                <a:cubicBezTo>
                  <a:pt x="5689596" y="4022668"/>
                  <a:pt x="5689538" y="4017001"/>
                  <a:pt x="5689538" y="4011320"/>
                </a:cubicBezTo>
                <a:lnTo>
                  <a:pt x="5690132" y="3999880"/>
                </a:lnTo>
                <a:lnTo>
                  <a:pt x="5690630" y="3999913"/>
                </a:lnTo>
                <a:close/>
                <a:moveTo>
                  <a:pt x="5667905" y="3999419"/>
                </a:moveTo>
                <a:lnTo>
                  <a:pt x="5667931" y="3999913"/>
                </a:lnTo>
                <a:lnTo>
                  <a:pt x="5668429" y="3999880"/>
                </a:lnTo>
                <a:lnTo>
                  <a:pt x="5669023" y="4011320"/>
                </a:lnTo>
                <a:cubicBezTo>
                  <a:pt x="5669023" y="4017001"/>
                  <a:pt x="5668964" y="4022668"/>
                  <a:pt x="5667652" y="4028296"/>
                </a:cubicBezTo>
                <a:cubicBezTo>
                  <a:pt x="5667694" y="4059631"/>
                  <a:pt x="5665244" y="4090522"/>
                  <a:pt x="5660185" y="4120772"/>
                </a:cubicBezTo>
                <a:lnTo>
                  <a:pt x="5659647" y="4127448"/>
                </a:lnTo>
                <a:cubicBezTo>
                  <a:pt x="5659477" y="4127453"/>
                  <a:pt x="5659309" y="4127458"/>
                  <a:pt x="5659141" y="4127511"/>
                </a:cubicBezTo>
                <a:cubicBezTo>
                  <a:pt x="5634776" y="4298519"/>
                  <a:pt x="5556213" y="4452596"/>
                  <a:pt x="5440082" y="4572001"/>
                </a:cubicBezTo>
                <a:lnTo>
                  <a:pt x="5245841" y="4572001"/>
                </a:lnTo>
                <a:cubicBezTo>
                  <a:pt x="5388939" y="4471530"/>
                  <a:pt x="5491162" y="4319651"/>
                  <a:pt x="5525656" y="4144250"/>
                </a:cubicBezTo>
                <a:cubicBezTo>
                  <a:pt x="5291653" y="4194541"/>
                  <a:pt x="5101285" y="4357380"/>
                  <a:pt x="5017902" y="4572001"/>
                </a:cubicBezTo>
                <a:lnTo>
                  <a:pt x="4880354" y="4572001"/>
                </a:lnTo>
                <a:cubicBezTo>
                  <a:pt x="4973717" y="4283539"/>
                  <a:pt x="5226947" y="4064450"/>
                  <a:pt x="5539026" y="4012794"/>
                </a:cubicBezTo>
                <a:lnTo>
                  <a:pt x="5539143" y="4011646"/>
                </a:lnTo>
                <a:cubicBezTo>
                  <a:pt x="5544452" y="4010636"/>
                  <a:pt x="5549780" y="4009688"/>
                  <a:pt x="5555356" y="4010107"/>
                </a:cubicBezTo>
                <a:cubicBezTo>
                  <a:pt x="5586539" y="4004550"/>
                  <a:pt x="5618432" y="4001569"/>
                  <a:pt x="5650817" y="4001042"/>
                </a:cubicBezTo>
                <a:close/>
                <a:moveTo>
                  <a:pt x="3998505" y="3999419"/>
                </a:moveTo>
                <a:lnTo>
                  <a:pt x="4015592" y="4001042"/>
                </a:lnTo>
                <a:cubicBezTo>
                  <a:pt x="4047978" y="4001569"/>
                  <a:pt x="4079870" y="4004550"/>
                  <a:pt x="4111054" y="4010107"/>
                </a:cubicBezTo>
                <a:cubicBezTo>
                  <a:pt x="4116630" y="4009688"/>
                  <a:pt x="4121958" y="4010636"/>
                  <a:pt x="4127266" y="4011646"/>
                </a:cubicBezTo>
                <a:lnTo>
                  <a:pt x="4127384" y="4012794"/>
                </a:lnTo>
                <a:cubicBezTo>
                  <a:pt x="4439463" y="4064450"/>
                  <a:pt x="4692692" y="4283539"/>
                  <a:pt x="4786055" y="4572001"/>
                </a:cubicBezTo>
                <a:lnTo>
                  <a:pt x="4648508" y="4572001"/>
                </a:lnTo>
                <a:cubicBezTo>
                  <a:pt x="4565124" y="4357380"/>
                  <a:pt x="4374756" y="4194541"/>
                  <a:pt x="4140754" y="4144250"/>
                </a:cubicBezTo>
                <a:cubicBezTo>
                  <a:pt x="4175248" y="4319650"/>
                  <a:pt x="4277471" y="4471530"/>
                  <a:pt x="4420568" y="4572001"/>
                </a:cubicBezTo>
                <a:lnTo>
                  <a:pt x="4226327" y="4572001"/>
                </a:lnTo>
                <a:cubicBezTo>
                  <a:pt x="4110196" y="4452596"/>
                  <a:pt x="4031633" y="4298519"/>
                  <a:pt x="4007268" y="4127511"/>
                </a:cubicBezTo>
                <a:cubicBezTo>
                  <a:pt x="4007101" y="4127458"/>
                  <a:pt x="4006932" y="4127453"/>
                  <a:pt x="4006763" y="4127448"/>
                </a:cubicBezTo>
                <a:lnTo>
                  <a:pt x="4006225" y="4120772"/>
                </a:lnTo>
                <a:cubicBezTo>
                  <a:pt x="4001166" y="4090522"/>
                  <a:pt x="3998715" y="4059631"/>
                  <a:pt x="3998757" y="4028296"/>
                </a:cubicBezTo>
                <a:cubicBezTo>
                  <a:pt x="3997445" y="4022668"/>
                  <a:pt x="3997387" y="4017001"/>
                  <a:pt x="3997387" y="4011320"/>
                </a:cubicBezTo>
                <a:lnTo>
                  <a:pt x="3997981" y="3999880"/>
                </a:lnTo>
                <a:lnTo>
                  <a:pt x="3998479" y="3999913"/>
                </a:lnTo>
                <a:close/>
                <a:moveTo>
                  <a:pt x="3975754" y="3999419"/>
                </a:moveTo>
                <a:lnTo>
                  <a:pt x="3975780" y="3999913"/>
                </a:lnTo>
                <a:lnTo>
                  <a:pt x="3976278" y="3999880"/>
                </a:lnTo>
                <a:lnTo>
                  <a:pt x="3976872" y="4011320"/>
                </a:lnTo>
                <a:cubicBezTo>
                  <a:pt x="3976872" y="4017001"/>
                  <a:pt x="3976813" y="4022668"/>
                  <a:pt x="3975501" y="4028296"/>
                </a:cubicBezTo>
                <a:cubicBezTo>
                  <a:pt x="3975543" y="4059631"/>
                  <a:pt x="3973093" y="4090522"/>
                  <a:pt x="3968034" y="4120772"/>
                </a:cubicBezTo>
                <a:lnTo>
                  <a:pt x="3967496" y="4127448"/>
                </a:lnTo>
                <a:cubicBezTo>
                  <a:pt x="3967326" y="4127453"/>
                  <a:pt x="3967158" y="4127458"/>
                  <a:pt x="3966990" y="4127511"/>
                </a:cubicBezTo>
                <a:cubicBezTo>
                  <a:pt x="3942625" y="4298519"/>
                  <a:pt x="3864063" y="4452596"/>
                  <a:pt x="3747931" y="4572001"/>
                </a:cubicBezTo>
                <a:lnTo>
                  <a:pt x="3553690" y="4572001"/>
                </a:lnTo>
                <a:cubicBezTo>
                  <a:pt x="3696788" y="4471530"/>
                  <a:pt x="3799011" y="4319651"/>
                  <a:pt x="3833505" y="4144250"/>
                </a:cubicBezTo>
                <a:cubicBezTo>
                  <a:pt x="3599503" y="4194541"/>
                  <a:pt x="3409134" y="4357380"/>
                  <a:pt x="3325751" y="4572001"/>
                </a:cubicBezTo>
                <a:lnTo>
                  <a:pt x="3188203" y="4572001"/>
                </a:lnTo>
                <a:cubicBezTo>
                  <a:pt x="3281566" y="4283539"/>
                  <a:pt x="3534796" y="4064450"/>
                  <a:pt x="3846875" y="4012794"/>
                </a:cubicBezTo>
                <a:lnTo>
                  <a:pt x="3846992" y="4011646"/>
                </a:lnTo>
                <a:cubicBezTo>
                  <a:pt x="3852301" y="4010636"/>
                  <a:pt x="3857629" y="4009688"/>
                  <a:pt x="3863205" y="4010107"/>
                </a:cubicBezTo>
                <a:cubicBezTo>
                  <a:pt x="3894388" y="4004550"/>
                  <a:pt x="3926281" y="4001569"/>
                  <a:pt x="3958666" y="4001042"/>
                </a:cubicBezTo>
                <a:close/>
                <a:moveTo>
                  <a:pt x="2306354" y="3999419"/>
                </a:moveTo>
                <a:lnTo>
                  <a:pt x="2323441" y="4001042"/>
                </a:lnTo>
                <a:cubicBezTo>
                  <a:pt x="2355827" y="4001569"/>
                  <a:pt x="2387719" y="4004550"/>
                  <a:pt x="2418903" y="4010107"/>
                </a:cubicBezTo>
                <a:cubicBezTo>
                  <a:pt x="2424479" y="4009688"/>
                  <a:pt x="2429807" y="4010636"/>
                  <a:pt x="2435115" y="4011646"/>
                </a:cubicBezTo>
                <a:lnTo>
                  <a:pt x="2435233" y="4012794"/>
                </a:lnTo>
                <a:cubicBezTo>
                  <a:pt x="2747312" y="4064450"/>
                  <a:pt x="3000542" y="4283539"/>
                  <a:pt x="3093904" y="4572001"/>
                </a:cubicBezTo>
                <a:lnTo>
                  <a:pt x="2956357" y="4572001"/>
                </a:lnTo>
                <a:cubicBezTo>
                  <a:pt x="2872974" y="4357380"/>
                  <a:pt x="2682605" y="4194541"/>
                  <a:pt x="2448603" y="4144250"/>
                </a:cubicBezTo>
                <a:cubicBezTo>
                  <a:pt x="2483097" y="4319651"/>
                  <a:pt x="2585320" y="4471530"/>
                  <a:pt x="2728418" y="4572001"/>
                </a:cubicBezTo>
                <a:lnTo>
                  <a:pt x="2534177" y="4572001"/>
                </a:lnTo>
                <a:cubicBezTo>
                  <a:pt x="2418045" y="4452596"/>
                  <a:pt x="2339482" y="4298519"/>
                  <a:pt x="2315117" y="4127511"/>
                </a:cubicBezTo>
                <a:cubicBezTo>
                  <a:pt x="2314950" y="4127458"/>
                  <a:pt x="2314781" y="4127453"/>
                  <a:pt x="2314612" y="4127448"/>
                </a:cubicBezTo>
                <a:lnTo>
                  <a:pt x="2314074" y="4120772"/>
                </a:lnTo>
                <a:cubicBezTo>
                  <a:pt x="2309015" y="4090522"/>
                  <a:pt x="2306564" y="4059631"/>
                  <a:pt x="2306606" y="4028296"/>
                </a:cubicBezTo>
                <a:cubicBezTo>
                  <a:pt x="2305294" y="4022668"/>
                  <a:pt x="2305236" y="4017001"/>
                  <a:pt x="2305236" y="4011320"/>
                </a:cubicBezTo>
                <a:lnTo>
                  <a:pt x="2305830" y="3999880"/>
                </a:lnTo>
                <a:lnTo>
                  <a:pt x="2306328" y="3999913"/>
                </a:lnTo>
                <a:close/>
                <a:moveTo>
                  <a:pt x="2283603" y="3999419"/>
                </a:moveTo>
                <a:lnTo>
                  <a:pt x="2283629" y="3999913"/>
                </a:lnTo>
                <a:lnTo>
                  <a:pt x="2284127" y="3999880"/>
                </a:lnTo>
                <a:lnTo>
                  <a:pt x="2284721" y="4011320"/>
                </a:lnTo>
                <a:cubicBezTo>
                  <a:pt x="2284721" y="4017001"/>
                  <a:pt x="2284662" y="4022668"/>
                  <a:pt x="2283350" y="4028296"/>
                </a:cubicBezTo>
                <a:cubicBezTo>
                  <a:pt x="2283392" y="4059631"/>
                  <a:pt x="2280942" y="4090522"/>
                  <a:pt x="2275883" y="4120772"/>
                </a:cubicBezTo>
                <a:lnTo>
                  <a:pt x="2275345" y="4127448"/>
                </a:lnTo>
                <a:cubicBezTo>
                  <a:pt x="2275175" y="4127453"/>
                  <a:pt x="2275007" y="4127458"/>
                  <a:pt x="2274839" y="4127511"/>
                </a:cubicBezTo>
                <a:cubicBezTo>
                  <a:pt x="2250474" y="4298519"/>
                  <a:pt x="2171912" y="4452596"/>
                  <a:pt x="2055780" y="4572001"/>
                </a:cubicBezTo>
                <a:lnTo>
                  <a:pt x="1861539" y="4572001"/>
                </a:lnTo>
                <a:cubicBezTo>
                  <a:pt x="2004637" y="4471530"/>
                  <a:pt x="2106860" y="4319650"/>
                  <a:pt x="2141354" y="4144250"/>
                </a:cubicBezTo>
                <a:cubicBezTo>
                  <a:pt x="1907352" y="4194541"/>
                  <a:pt x="1716983" y="4357380"/>
                  <a:pt x="1633600" y="4572001"/>
                </a:cubicBezTo>
                <a:lnTo>
                  <a:pt x="1496052" y="4572001"/>
                </a:lnTo>
                <a:cubicBezTo>
                  <a:pt x="1589416" y="4283539"/>
                  <a:pt x="1842645" y="4064450"/>
                  <a:pt x="2154724" y="4012794"/>
                </a:cubicBezTo>
                <a:lnTo>
                  <a:pt x="2154841" y="4011646"/>
                </a:lnTo>
                <a:cubicBezTo>
                  <a:pt x="2160150" y="4010636"/>
                  <a:pt x="2165478" y="4009688"/>
                  <a:pt x="2171054" y="4010107"/>
                </a:cubicBezTo>
                <a:cubicBezTo>
                  <a:pt x="2202237" y="4004550"/>
                  <a:pt x="2234130" y="4001569"/>
                  <a:pt x="2266515" y="4001042"/>
                </a:cubicBezTo>
                <a:close/>
                <a:moveTo>
                  <a:pt x="614203" y="3999419"/>
                </a:moveTo>
                <a:lnTo>
                  <a:pt x="631290" y="4001042"/>
                </a:lnTo>
                <a:cubicBezTo>
                  <a:pt x="663676" y="4001569"/>
                  <a:pt x="695568" y="4004550"/>
                  <a:pt x="726752" y="4010107"/>
                </a:cubicBezTo>
                <a:cubicBezTo>
                  <a:pt x="732328" y="4009688"/>
                  <a:pt x="737656" y="4010636"/>
                  <a:pt x="742964" y="4011646"/>
                </a:cubicBezTo>
                <a:lnTo>
                  <a:pt x="743081" y="4012794"/>
                </a:lnTo>
                <a:cubicBezTo>
                  <a:pt x="1055161" y="4064450"/>
                  <a:pt x="1308390" y="4283539"/>
                  <a:pt x="1401754" y="4572001"/>
                </a:cubicBezTo>
                <a:lnTo>
                  <a:pt x="1264205" y="4572001"/>
                </a:lnTo>
                <a:cubicBezTo>
                  <a:pt x="1180823" y="4357380"/>
                  <a:pt x="990454" y="4194541"/>
                  <a:pt x="756452" y="4144250"/>
                </a:cubicBezTo>
                <a:cubicBezTo>
                  <a:pt x="790946" y="4319651"/>
                  <a:pt x="893169" y="4471530"/>
                  <a:pt x="1036266" y="4572001"/>
                </a:cubicBezTo>
                <a:lnTo>
                  <a:pt x="842026" y="4572001"/>
                </a:lnTo>
                <a:cubicBezTo>
                  <a:pt x="725894" y="4452596"/>
                  <a:pt x="647331" y="4298519"/>
                  <a:pt x="622966" y="4127511"/>
                </a:cubicBezTo>
                <a:cubicBezTo>
                  <a:pt x="622799" y="4127458"/>
                  <a:pt x="622630" y="4127453"/>
                  <a:pt x="622461" y="4127448"/>
                </a:cubicBezTo>
                <a:lnTo>
                  <a:pt x="621923" y="4120772"/>
                </a:lnTo>
                <a:cubicBezTo>
                  <a:pt x="616864" y="4090522"/>
                  <a:pt x="614413" y="4059631"/>
                  <a:pt x="614455" y="4028296"/>
                </a:cubicBezTo>
                <a:cubicBezTo>
                  <a:pt x="613143" y="4022668"/>
                  <a:pt x="613085" y="4017001"/>
                  <a:pt x="613085" y="4011320"/>
                </a:cubicBezTo>
                <a:lnTo>
                  <a:pt x="613679" y="3999880"/>
                </a:lnTo>
                <a:lnTo>
                  <a:pt x="614177" y="3999913"/>
                </a:lnTo>
                <a:close/>
                <a:moveTo>
                  <a:pt x="591452" y="3999419"/>
                </a:moveTo>
                <a:lnTo>
                  <a:pt x="591478" y="3999913"/>
                </a:lnTo>
                <a:lnTo>
                  <a:pt x="591976" y="3999880"/>
                </a:lnTo>
                <a:lnTo>
                  <a:pt x="592570" y="4011320"/>
                </a:lnTo>
                <a:cubicBezTo>
                  <a:pt x="592570" y="4017001"/>
                  <a:pt x="592511" y="4022668"/>
                  <a:pt x="591199" y="4028296"/>
                </a:cubicBezTo>
                <a:cubicBezTo>
                  <a:pt x="591242" y="4059631"/>
                  <a:pt x="588791" y="4090522"/>
                  <a:pt x="583732" y="4120772"/>
                </a:cubicBezTo>
                <a:lnTo>
                  <a:pt x="583194" y="4127448"/>
                </a:lnTo>
                <a:cubicBezTo>
                  <a:pt x="583024" y="4127453"/>
                  <a:pt x="582856" y="4127458"/>
                  <a:pt x="582689" y="4127511"/>
                </a:cubicBezTo>
                <a:cubicBezTo>
                  <a:pt x="558275" y="4298863"/>
                  <a:pt x="479445" y="4453216"/>
                  <a:pt x="362360" y="4572001"/>
                </a:cubicBezTo>
                <a:lnTo>
                  <a:pt x="169811" y="4572001"/>
                </a:lnTo>
                <a:cubicBezTo>
                  <a:pt x="312603" y="4471357"/>
                  <a:pt x="414729" y="4319551"/>
                  <a:pt x="449203" y="4144250"/>
                </a:cubicBezTo>
                <a:cubicBezTo>
                  <a:pt x="258971" y="4185134"/>
                  <a:pt x="97576" y="4300399"/>
                  <a:pt x="0" y="4458139"/>
                </a:cubicBezTo>
                <a:lnTo>
                  <a:pt x="0" y="4251345"/>
                </a:lnTo>
                <a:cubicBezTo>
                  <a:pt x="121484" y="4128438"/>
                  <a:pt x="282199" y="4042650"/>
                  <a:pt x="462573" y="4012794"/>
                </a:cubicBezTo>
                <a:lnTo>
                  <a:pt x="462690" y="4011646"/>
                </a:lnTo>
                <a:cubicBezTo>
                  <a:pt x="467999" y="4010636"/>
                  <a:pt x="473327" y="4009688"/>
                  <a:pt x="478903" y="4010107"/>
                </a:cubicBezTo>
                <a:cubicBezTo>
                  <a:pt x="510086" y="4004550"/>
                  <a:pt x="541979" y="4001569"/>
                  <a:pt x="574365" y="4001042"/>
                </a:cubicBezTo>
                <a:close/>
                <a:moveTo>
                  <a:pt x="11452667" y="3304913"/>
                </a:moveTo>
                <a:cubicBezTo>
                  <a:pt x="11177477" y="3363591"/>
                  <a:pt x="10962633" y="3576701"/>
                  <a:pt x="10909358" y="3845480"/>
                </a:cubicBezTo>
                <a:cubicBezTo>
                  <a:pt x="11184548" y="3786801"/>
                  <a:pt x="11399391" y="3573691"/>
                  <a:pt x="11452667" y="3304913"/>
                </a:cubicBezTo>
                <a:close/>
                <a:moveTo>
                  <a:pt x="10058800" y="3304913"/>
                </a:moveTo>
                <a:cubicBezTo>
                  <a:pt x="10112076" y="3573691"/>
                  <a:pt x="10326919" y="3786801"/>
                  <a:pt x="10602109" y="3845480"/>
                </a:cubicBezTo>
                <a:cubicBezTo>
                  <a:pt x="10548834" y="3576701"/>
                  <a:pt x="10333990" y="3363591"/>
                  <a:pt x="10058800" y="3304913"/>
                </a:cubicBezTo>
                <a:close/>
                <a:moveTo>
                  <a:pt x="9760514" y="3304913"/>
                </a:moveTo>
                <a:cubicBezTo>
                  <a:pt x="9485324" y="3363591"/>
                  <a:pt x="9270480" y="3576701"/>
                  <a:pt x="9217205" y="3845480"/>
                </a:cubicBezTo>
                <a:cubicBezTo>
                  <a:pt x="9492395" y="3786801"/>
                  <a:pt x="9707238" y="3573691"/>
                  <a:pt x="9760514" y="3304913"/>
                </a:cubicBezTo>
                <a:close/>
                <a:moveTo>
                  <a:pt x="8366649" y="3304913"/>
                </a:moveTo>
                <a:cubicBezTo>
                  <a:pt x="8419925" y="3573691"/>
                  <a:pt x="8634768" y="3786801"/>
                  <a:pt x="8909958" y="3845480"/>
                </a:cubicBezTo>
                <a:cubicBezTo>
                  <a:pt x="8856683" y="3576701"/>
                  <a:pt x="8641839" y="3363591"/>
                  <a:pt x="8366649" y="3304913"/>
                </a:cubicBezTo>
                <a:close/>
                <a:moveTo>
                  <a:pt x="8068363" y="3304913"/>
                </a:moveTo>
                <a:cubicBezTo>
                  <a:pt x="7793173" y="3363591"/>
                  <a:pt x="7578329" y="3576701"/>
                  <a:pt x="7525054" y="3845480"/>
                </a:cubicBezTo>
                <a:cubicBezTo>
                  <a:pt x="7800244" y="3786801"/>
                  <a:pt x="8015087" y="3573691"/>
                  <a:pt x="8068363" y="3304913"/>
                </a:cubicBezTo>
                <a:close/>
                <a:moveTo>
                  <a:pt x="6674498" y="3304913"/>
                </a:moveTo>
                <a:cubicBezTo>
                  <a:pt x="6727774" y="3573691"/>
                  <a:pt x="6942617" y="3786801"/>
                  <a:pt x="7217807" y="3845480"/>
                </a:cubicBezTo>
                <a:cubicBezTo>
                  <a:pt x="7164532" y="3576701"/>
                  <a:pt x="6949688" y="3363591"/>
                  <a:pt x="6674498" y="3304913"/>
                </a:cubicBezTo>
                <a:close/>
                <a:moveTo>
                  <a:pt x="6376212" y="3304913"/>
                </a:moveTo>
                <a:cubicBezTo>
                  <a:pt x="6101022" y="3363591"/>
                  <a:pt x="5886178" y="3576701"/>
                  <a:pt x="5832903" y="3845480"/>
                </a:cubicBezTo>
                <a:cubicBezTo>
                  <a:pt x="6108093" y="3786801"/>
                  <a:pt x="6322936" y="3573691"/>
                  <a:pt x="6376212" y="3304913"/>
                </a:cubicBezTo>
                <a:close/>
                <a:moveTo>
                  <a:pt x="4982347" y="3304913"/>
                </a:moveTo>
                <a:cubicBezTo>
                  <a:pt x="5035623" y="3573691"/>
                  <a:pt x="5250466" y="3786801"/>
                  <a:pt x="5525656" y="3845480"/>
                </a:cubicBezTo>
                <a:cubicBezTo>
                  <a:pt x="5472381" y="3576701"/>
                  <a:pt x="5257537" y="3363591"/>
                  <a:pt x="4982347" y="3304913"/>
                </a:cubicBezTo>
                <a:close/>
                <a:moveTo>
                  <a:pt x="4684061" y="3304913"/>
                </a:moveTo>
                <a:cubicBezTo>
                  <a:pt x="4408871" y="3363591"/>
                  <a:pt x="4194027" y="3576701"/>
                  <a:pt x="4140752" y="3845480"/>
                </a:cubicBezTo>
                <a:cubicBezTo>
                  <a:pt x="4415942" y="3786801"/>
                  <a:pt x="4630785" y="3573691"/>
                  <a:pt x="4684061" y="3304913"/>
                </a:cubicBezTo>
                <a:close/>
                <a:moveTo>
                  <a:pt x="3290196" y="3304913"/>
                </a:moveTo>
                <a:cubicBezTo>
                  <a:pt x="3343472" y="3573691"/>
                  <a:pt x="3558315" y="3786801"/>
                  <a:pt x="3833505" y="3845480"/>
                </a:cubicBezTo>
                <a:cubicBezTo>
                  <a:pt x="3780230" y="3576701"/>
                  <a:pt x="3565386" y="3363591"/>
                  <a:pt x="3290196" y="3304913"/>
                </a:cubicBezTo>
                <a:close/>
                <a:moveTo>
                  <a:pt x="2991910" y="3304913"/>
                </a:moveTo>
                <a:cubicBezTo>
                  <a:pt x="2716720" y="3363591"/>
                  <a:pt x="2501876" y="3576701"/>
                  <a:pt x="2448601" y="3845480"/>
                </a:cubicBezTo>
                <a:cubicBezTo>
                  <a:pt x="2723791" y="3786801"/>
                  <a:pt x="2938634" y="3573691"/>
                  <a:pt x="2991910" y="3304913"/>
                </a:cubicBezTo>
                <a:close/>
                <a:moveTo>
                  <a:pt x="1598045" y="3304913"/>
                </a:moveTo>
                <a:cubicBezTo>
                  <a:pt x="1651321" y="3573691"/>
                  <a:pt x="1866164" y="3786801"/>
                  <a:pt x="2141354" y="3845480"/>
                </a:cubicBezTo>
                <a:cubicBezTo>
                  <a:pt x="2088079" y="3576701"/>
                  <a:pt x="1873235" y="3363591"/>
                  <a:pt x="1598045" y="3304913"/>
                </a:cubicBezTo>
                <a:close/>
                <a:moveTo>
                  <a:pt x="1299759" y="3304913"/>
                </a:moveTo>
                <a:cubicBezTo>
                  <a:pt x="1024569" y="3363591"/>
                  <a:pt x="809725" y="3576701"/>
                  <a:pt x="756450" y="3845480"/>
                </a:cubicBezTo>
                <a:cubicBezTo>
                  <a:pt x="1031640" y="3786801"/>
                  <a:pt x="1246483" y="3573691"/>
                  <a:pt x="1299759" y="3304913"/>
                </a:cubicBezTo>
                <a:close/>
                <a:moveTo>
                  <a:pt x="0" y="3200906"/>
                </a:moveTo>
                <a:cubicBezTo>
                  <a:pt x="306658" y="3291386"/>
                  <a:pt x="537576" y="3547942"/>
                  <a:pt x="582690" y="3862087"/>
                </a:cubicBezTo>
                <a:cubicBezTo>
                  <a:pt x="582857" y="3862140"/>
                  <a:pt x="583026" y="3862145"/>
                  <a:pt x="583195" y="3862150"/>
                </a:cubicBezTo>
                <a:lnTo>
                  <a:pt x="583735" y="3868787"/>
                </a:lnTo>
                <a:cubicBezTo>
                  <a:pt x="588792" y="3898794"/>
                  <a:pt x="591242" y="3929436"/>
                  <a:pt x="591199" y="3960518"/>
                </a:cubicBezTo>
                <a:cubicBezTo>
                  <a:pt x="592511" y="3966104"/>
                  <a:pt x="592570" y="3971728"/>
                  <a:pt x="592570" y="3977366"/>
                </a:cubicBezTo>
                <a:cubicBezTo>
                  <a:pt x="592570" y="3981158"/>
                  <a:pt x="592543" y="3984944"/>
                  <a:pt x="591977" y="3988716"/>
                </a:cubicBezTo>
                <a:lnTo>
                  <a:pt x="591478" y="3988683"/>
                </a:lnTo>
                <a:lnTo>
                  <a:pt x="591452" y="3989174"/>
                </a:lnTo>
                <a:lnTo>
                  <a:pt x="574334" y="3987561"/>
                </a:lnTo>
                <a:cubicBezTo>
                  <a:pt x="541959" y="3987038"/>
                  <a:pt x="510079" y="3984080"/>
                  <a:pt x="478907" y="3978570"/>
                </a:cubicBezTo>
                <a:cubicBezTo>
                  <a:pt x="473330" y="3978986"/>
                  <a:pt x="468001" y="3978045"/>
                  <a:pt x="462690" y="3977042"/>
                </a:cubicBezTo>
                <a:lnTo>
                  <a:pt x="462574" y="3975903"/>
                </a:lnTo>
                <a:cubicBezTo>
                  <a:pt x="282200" y="3946281"/>
                  <a:pt x="121485" y="3861168"/>
                  <a:pt x="0" y="3739225"/>
                </a:cubicBezTo>
                <a:lnTo>
                  <a:pt x="0" y="3534056"/>
                </a:lnTo>
                <a:cubicBezTo>
                  <a:pt x="97584" y="3690562"/>
                  <a:pt x="258975" y="3804918"/>
                  <a:pt x="449203" y="3845480"/>
                </a:cubicBezTo>
                <a:cubicBezTo>
                  <a:pt x="402182" y="3608252"/>
                  <a:pt x="229297" y="3414390"/>
                  <a:pt x="0" y="3332205"/>
                </a:cubicBezTo>
                <a:close/>
                <a:moveTo>
                  <a:pt x="11608704" y="3161219"/>
                </a:moveTo>
                <a:lnTo>
                  <a:pt x="11625791" y="3162829"/>
                </a:lnTo>
                <a:cubicBezTo>
                  <a:pt x="11658177" y="3163352"/>
                  <a:pt x="11690070" y="3166310"/>
                  <a:pt x="11721253" y="3171823"/>
                </a:cubicBezTo>
                <a:cubicBezTo>
                  <a:pt x="11726829" y="3171407"/>
                  <a:pt x="11732157" y="3172348"/>
                  <a:pt x="11737466" y="3173350"/>
                </a:cubicBezTo>
                <a:lnTo>
                  <a:pt x="11737583" y="3174489"/>
                </a:lnTo>
                <a:cubicBezTo>
                  <a:pt x="11914088" y="3203476"/>
                  <a:pt x="12071767" y="3285599"/>
                  <a:pt x="12192000" y="3403667"/>
                </a:cubicBezTo>
                <a:lnTo>
                  <a:pt x="12192000" y="3603658"/>
                </a:lnTo>
                <a:cubicBezTo>
                  <a:pt x="12093732" y="3453636"/>
                  <a:pt x="11935983" y="3344367"/>
                  <a:pt x="11750953" y="3304913"/>
                </a:cubicBezTo>
                <a:cubicBezTo>
                  <a:pt x="11797422" y="3539349"/>
                  <a:pt x="11966808" y="3731433"/>
                  <a:pt x="12192000" y="3815480"/>
                </a:cubicBezTo>
                <a:lnTo>
                  <a:pt x="12192000" y="3947482"/>
                </a:lnTo>
                <a:cubicBezTo>
                  <a:pt x="11889465" y="3854506"/>
                  <a:pt x="11662185" y="3599697"/>
                  <a:pt x="11617468" y="3288305"/>
                </a:cubicBezTo>
                <a:cubicBezTo>
                  <a:pt x="11617300" y="3288253"/>
                  <a:pt x="11617132" y="3288248"/>
                  <a:pt x="11616962" y="3288243"/>
                </a:cubicBezTo>
                <a:lnTo>
                  <a:pt x="11616424" y="3281619"/>
                </a:lnTo>
                <a:cubicBezTo>
                  <a:pt x="11611365" y="3251607"/>
                  <a:pt x="11608914" y="3220958"/>
                  <a:pt x="11608957" y="3189869"/>
                </a:cubicBezTo>
                <a:cubicBezTo>
                  <a:pt x="11607645" y="3184286"/>
                  <a:pt x="11607586" y="3178663"/>
                  <a:pt x="11607586" y="3173027"/>
                </a:cubicBezTo>
                <a:lnTo>
                  <a:pt x="11608180" y="3161677"/>
                </a:lnTo>
                <a:lnTo>
                  <a:pt x="11608678" y="3161709"/>
                </a:lnTo>
                <a:close/>
                <a:moveTo>
                  <a:pt x="11594916" y="3161219"/>
                </a:moveTo>
                <a:lnTo>
                  <a:pt x="11594942" y="3161709"/>
                </a:lnTo>
                <a:lnTo>
                  <a:pt x="11595440" y="3161677"/>
                </a:lnTo>
                <a:lnTo>
                  <a:pt x="11596034" y="3173027"/>
                </a:lnTo>
                <a:cubicBezTo>
                  <a:pt x="11596034" y="3178663"/>
                  <a:pt x="11595975" y="3184286"/>
                  <a:pt x="11594663" y="3189869"/>
                </a:cubicBezTo>
                <a:cubicBezTo>
                  <a:pt x="11594706" y="3220958"/>
                  <a:pt x="11592255" y="3251607"/>
                  <a:pt x="11587196" y="3281619"/>
                </a:cubicBezTo>
                <a:lnTo>
                  <a:pt x="11586658" y="3288243"/>
                </a:lnTo>
                <a:cubicBezTo>
                  <a:pt x="11586488" y="3288248"/>
                  <a:pt x="11586320" y="3288253"/>
                  <a:pt x="11586152" y="3288305"/>
                </a:cubicBezTo>
                <a:cubicBezTo>
                  <a:pt x="11535877" y="3638399"/>
                  <a:pt x="11254838" y="3916971"/>
                  <a:pt x="10895987" y="3975903"/>
                </a:cubicBezTo>
                <a:lnTo>
                  <a:pt x="10895871" y="3977042"/>
                </a:lnTo>
                <a:cubicBezTo>
                  <a:pt x="10890560" y="3978045"/>
                  <a:pt x="10885231" y="3978986"/>
                  <a:pt x="10879654" y="3978570"/>
                </a:cubicBezTo>
                <a:cubicBezTo>
                  <a:pt x="10848482" y="3984080"/>
                  <a:pt x="10816602" y="3987038"/>
                  <a:pt x="10784227" y="3987561"/>
                </a:cubicBezTo>
                <a:lnTo>
                  <a:pt x="10767109" y="3989174"/>
                </a:lnTo>
                <a:lnTo>
                  <a:pt x="10767083" y="3988683"/>
                </a:lnTo>
                <a:lnTo>
                  <a:pt x="10766584" y="3988716"/>
                </a:lnTo>
                <a:cubicBezTo>
                  <a:pt x="10766018" y="3984944"/>
                  <a:pt x="10765991" y="3981158"/>
                  <a:pt x="10765991" y="3977366"/>
                </a:cubicBezTo>
                <a:cubicBezTo>
                  <a:pt x="10765991" y="3971728"/>
                  <a:pt x="10766050" y="3966104"/>
                  <a:pt x="10767362" y="3960518"/>
                </a:cubicBezTo>
                <a:cubicBezTo>
                  <a:pt x="10767319" y="3929436"/>
                  <a:pt x="10769769" y="3898794"/>
                  <a:pt x="10774826" y="3868787"/>
                </a:cubicBezTo>
                <a:lnTo>
                  <a:pt x="10775366" y="3862150"/>
                </a:lnTo>
                <a:cubicBezTo>
                  <a:pt x="10775535" y="3862145"/>
                  <a:pt x="10775704" y="3862140"/>
                  <a:pt x="10775872" y="3862087"/>
                </a:cubicBezTo>
                <a:cubicBezTo>
                  <a:pt x="10826148" y="3511992"/>
                  <a:pt x="11107187" y="3233421"/>
                  <a:pt x="11466037" y="3174489"/>
                </a:cubicBezTo>
                <a:lnTo>
                  <a:pt x="11466154" y="3173350"/>
                </a:lnTo>
                <a:cubicBezTo>
                  <a:pt x="11471463" y="3172348"/>
                  <a:pt x="11476791" y="3171407"/>
                  <a:pt x="11482367" y="3171823"/>
                </a:cubicBezTo>
                <a:cubicBezTo>
                  <a:pt x="11513550" y="3166310"/>
                  <a:pt x="11545443" y="3163352"/>
                  <a:pt x="11577829" y="3162829"/>
                </a:cubicBezTo>
                <a:close/>
                <a:moveTo>
                  <a:pt x="9916551" y="3161219"/>
                </a:moveTo>
                <a:lnTo>
                  <a:pt x="9933638" y="3162829"/>
                </a:lnTo>
                <a:cubicBezTo>
                  <a:pt x="9966024" y="3163352"/>
                  <a:pt x="9997917" y="3166310"/>
                  <a:pt x="10029100" y="3171823"/>
                </a:cubicBezTo>
                <a:cubicBezTo>
                  <a:pt x="10034676" y="3171407"/>
                  <a:pt x="10040004" y="3172348"/>
                  <a:pt x="10045313" y="3173350"/>
                </a:cubicBezTo>
                <a:lnTo>
                  <a:pt x="10045430" y="3174489"/>
                </a:lnTo>
                <a:cubicBezTo>
                  <a:pt x="10404280" y="3233421"/>
                  <a:pt x="10685319" y="3511992"/>
                  <a:pt x="10735596" y="3862087"/>
                </a:cubicBezTo>
                <a:cubicBezTo>
                  <a:pt x="10735763" y="3862140"/>
                  <a:pt x="10735932" y="3862145"/>
                  <a:pt x="10736101" y="3862150"/>
                </a:cubicBezTo>
                <a:lnTo>
                  <a:pt x="10736641" y="3868787"/>
                </a:lnTo>
                <a:cubicBezTo>
                  <a:pt x="10741698" y="3898794"/>
                  <a:pt x="10744148" y="3929436"/>
                  <a:pt x="10744105" y="3960518"/>
                </a:cubicBezTo>
                <a:cubicBezTo>
                  <a:pt x="10745417" y="3966104"/>
                  <a:pt x="10745476" y="3971728"/>
                  <a:pt x="10745476" y="3977366"/>
                </a:cubicBezTo>
                <a:cubicBezTo>
                  <a:pt x="10745476" y="3981158"/>
                  <a:pt x="10745449" y="3984944"/>
                  <a:pt x="10744883" y="3988716"/>
                </a:cubicBezTo>
                <a:lnTo>
                  <a:pt x="10744384" y="3988683"/>
                </a:lnTo>
                <a:lnTo>
                  <a:pt x="10744358" y="3989174"/>
                </a:lnTo>
                <a:lnTo>
                  <a:pt x="10727240" y="3987561"/>
                </a:lnTo>
                <a:cubicBezTo>
                  <a:pt x="10694865" y="3987038"/>
                  <a:pt x="10662985" y="3984080"/>
                  <a:pt x="10631813" y="3978570"/>
                </a:cubicBezTo>
                <a:cubicBezTo>
                  <a:pt x="10626236" y="3978986"/>
                  <a:pt x="10620907" y="3978045"/>
                  <a:pt x="10615596" y="3977042"/>
                </a:cubicBezTo>
                <a:lnTo>
                  <a:pt x="10615480" y="3975903"/>
                </a:lnTo>
                <a:cubicBezTo>
                  <a:pt x="10256629" y="3916971"/>
                  <a:pt x="9975590" y="3638399"/>
                  <a:pt x="9925315" y="3288305"/>
                </a:cubicBezTo>
                <a:cubicBezTo>
                  <a:pt x="9925147" y="3288253"/>
                  <a:pt x="9924979" y="3288248"/>
                  <a:pt x="9924809" y="3288243"/>
                </a:cubicBezTo>
                <a:lnTo>
                  <a:pt x="9924271" y="3281619"/>
                </a:lnTo>
                <a:cubicBezTo>
                  <a:pt x="9919212" y="3251607"/>
                  <a:pt x="9916761" y="3220958"/>
                  <a:pt x="9916804" y="3189869"/>
                </a:cubicBezTo>
                <a:cubicBezTo>
                  <a:pt x="9915492" y="3184286"/>
                  <a:pt x="9915433" y="3178663"/>
                  <a:pt x="9915433" y="3173027"/>
                </a:cubicBezTo>
                <a:lnTo>
                  <a:pt x="9916027" y="3161677"/>
                </a:lnTo>
                <a:lnTo>
                  <a:pt x="9916525" y="3161709"/>
                </a:lnTo>
                <a:close/>
                <a:moveTo>
                  <a:pt x="9902763" y="3161219"/>
                </a:moveTo>
                <a:lnTo>
                  <a:pt x="9902789" y="3161709"/>
                </a:lnTo>
                <a:lnTo>
                  <a:pt x="9903287" y="3161677"/>
                </a:lnTo>
                <a:lnTo>
                  <a:pt x="9903881" y="3173027"/>
                </a:lnTo>
                <a:cubicBezTo>
                  <a:pt x="9903881" y="3178663"/>
                  <a:pt x="9903822" y="3184286"/>
                  <a:pt x="9902510" y="3189869"/>
                </a:cubicBezTo>
                <a:cubicBezTo>
                  <a:pt x="9902553" y="3220958"/>
                  <a:pt x="9900102" y="3251607"/>
                  <a:pt x="9895043" y="3281619"/>
                </a:cubicBezTo>
                <a:lnTo>
                  <a:pt x="9894505" y="3288243"/>
                </a:lnTo>
                <a:cubicBezTo>
                  <a:pt x="9894335" y="3288248"/>
                  <a:pt x="9894167" y="3288253"/>
                  <a:pt x="9893999" y="3288305"/>
                </a:cubicBezTo>
                <a:cubicBezTo>
                  <a:pt x="9843724" y="3638399"/>
                  <a:pt x="9562685" y="3916971"/>
                  <a:pt x="9203834" y="3975903"/>
                </a:cubicBezTo>
                <a:lnTo>
                  <a:pt x="9203718" y="3977042"/>
                </a:lnTo>
                <a:cubicBezTo>
                  <a:pt x="9198407" y="3978045"/>
                  <a:pt x="9193078" y="3978986"/>
                  <a:pt x="9187501" y="3978570"/>
                </a:cubicBezTo>
                <a:cubicBezTo>
                  <a:pt x="9156329" y="3984080"/>
                  <a:pt x="9124449" y="3987038"/>
                  <a:pt x="9092074" y="3987561"/>
                </a:cubicBezTo>
                <a:lnTo>
                  <a:pt x="9074956" y="3989174"/>
                </a:lnTo>
                <a:lnTo>
                  <a:pt x="9074930" y="3988683"/>
                </a:lnTo>
                <a:lnTo>
                  <a:pt x="9074431" y="3988716"/>
                </a:lnTo>
                <a:cubicBezTo>
                  <a:pt x="9073865" y="3984944"/>
                  <a:pt x="9073838" y="3981158"/>
                  <a:pt x="9073838" y="3977366"/>
                </a:cubicBezTo>
                <a:cubicBezTo>
                  <a:pt x="9073838" y="3971728"/>
                  <a:pt x="9073897" y="3966104"/>
                  <a:pt x="9075209" y="3960518"/>
                </a:cubicBezTo>
                <a:cubicBezTo>
                  <a:pt x="9075166" y="3929436"/>
                  <a:pt x="9077616" y="3898794"/>
                  <a:pt x="9082673" y="3868787"/>
                </a:cubicBezTo>
                <a:lnTo>
                  <a:pt x="9083213" y="3862150"/>
                </a:lnTo>
                <a:cubicBezTo>
                  <a:pt x="9083382" y="3862145"/>
                  <a:pt x="9083551" y="3862140"/>
                  <a:pt x="9083718" y="3862087"/>
                </a:cubicBezTo>
                <a:cubicBezTo>
                  <a:pt x="9133995" y="3511992"/>
                  <a:pt x="9415034" y="3233421"/>
                  <a:pt x="9773884" y="3174489"/>
                </a:cubicBezTo>
                <a:lnTo>
                  <a:pt x="9774001" y="3173350"/>
                </a:lnTo>
                <a:cubicBezTo>
                  <a:pt x="9779310" y="3172348"/>
                  <a:pt x="9784638" y="3171407"/>
                  <a:pt x="9790214" y="3171823"/>
                </a:cubicBezTo>
                <a:cubicBezTo>
                  <a:pt x="9821397" y="3166310"/>
                  <a:pt x="9853290" y="3163352"/>
                  <a:pt x="9885676" y="3162829"/>
                </a:cubicBezTo>
                <a:close/>
                <a:moveTo>
                  <a:pt x="8224400" y="3161219"/>
                </a:moveTo>
                <a:lnTo>
                  <a:pt x="8241488" y="3162829"/>
                </a:lnTo>
                <a:cubicBezTo>
                  <a:pt x="8273873" y="3163352"/>
                  <a:pt x="8305766" y="3166310"/>
                  <a:pt x="8336949" y="3171823"/>
                </a:cubicBezTo>
                <a:cubicBezTo>
                  <a:pt x="8342525" y="3171407"/>
                  <a:pt x="8347853" y="3172348"/>
                  <a:pt x="8353162" y="3173350"/>
                </a:cubicBezTo>
                <a:lnTo>
                  <a:pt x="8353279" y="3174489"/>
                </a:lnTo>
                <a:cubicBezTo>
                  <a:pt x="8712129" y="3233421"/>
                  <a:pt x="8993168" y="3511992"/>
                  <a:pt x="9043444" y="3862087"/>
                </a:cubicBezTo>
                <a:cubicBezTo>
                  <a:pt x="9043612" y="3862140"/>
                  <a:pt x="9043781" y="3862145"/>
                  <a:pt x="9043950" y="3862150"/>
                </a:cubicBezTo>
                <a:lnTo>
                  <a:pt x="9044490" y="3868787"/>
                </a:lnTo>
                <a:cubicBezTo>
                  <a:pt x="9049547" y="3898794"/>
                  <a:pt x="9051997" y="3929436"/>
                  <a:pt x="9051954" y="3960518"/>
                </a:cubicBezTo>
                <a:cubicBezTo>
                  <a:pt x="9053266" y="3966104"/>
                  <a:pt x="9053325" y="3971728"/>
                  <a:pt x="9053325" y="3977366"/>
                </a:cubicBezTo>
                <a:cubicBezTo>
                  <a:pt x="9053325" y="3981158"/>
                  <a:pt x="9053298" y="3984944"/>
                  <a:pt x="9052732" y="3988716"/>
                </a:cubicBezTo>
                <a:lnTo>
                  <a:pt x="9052233" y="3988683"/>
                </a:lnTo>
                <a:lnTo>
                  <a:pt x="9052207" y="3989174"/>
                </a:lnTo>
                <a:lnTo>
                  <a:pt x="9035089" y="3987561"/>
                </a:lnTo>
                <a:cubicBezTo>
                  <a:pt x="9002714" y="3987038"/>
                  <a:pt x="8970834" y="3984080"/>
                  <a:pt x="8939662" y="3978570"/>
                </a:cubicBezTo>
                <a:cubicBezTo>
                  <a:pt x="8934085" y="3978986"/>
                  <a:pt x="8928756" y="3978045"/>
                  <a:pt x="8923445" y="3977042"/>
                </a:cubicBezTo>
                <a:lnTo>
                  <a:pt x="8923329" y="3975903"/>
                </a:lnTo>
                <a:cubicBezTo>
                  <a:pt x="8564478" y="3916971"/>
                  <a:pt x="8283439" y="3638399"/>
                  <a:pt x="8233164" y="3288305"/>
                </a:cubicBezTo>
                <a:cubicBezTo>
                  <a:pt x="8232996" y="3288253"/>
                  <a:pt x="8232828" y="3288248"/>
                  <a:pt x="8232658" y="3288243"/>
                </a:cubicBezTo>
                <a:lnTo>
                  <a:pt x="8232120" y="3281619"/>
                </a:lnTo>
                <a:cubicBezTo>
                  <a:pt x="8227061" y="3251607"/>
                  <a:pt x="8224611" y="3220958"/>
                  <a:pt x="8224653" y="3189869"/>
                </a:cubicBezTo>
                <a:cubicBezTo>
                  <a:pt x="8223341" y="3184286"/>
                  <a:pt x="8223282" y="3178663"/>
                  <a:pt x="8223282" y="3173027"/>
                </a:cubicBezTo>
                <a:lnTo>
                  <a:pt x="8223876" y="3161677"/>
                </a:lnTo>
                <a:lnTo>
                  <a:pt x="8224374" y="3161709"/>
                </a:lnTo>
                <a:close/>
                <a:moveTo>
                  <a:pt x="8210612" y="3161219"/>
                </a:moveTo>
                <a:lnTo>
                  <a:pt x="8210638" y="3161709"/>
                </a:lnTo>
                <a:lnTo>
                  <a:pt x="8211136" y="3161677"/>
                </a:lnTo>
                <a:lnTo>
                  <a:pt x="8211730" y="3173027"/>
                </a:lnTo>
                <a:cubicBezTo>
                  <a:pt x="8211730" y="3178663"/>
                  <a:pt x="8211672" y="3184286"/>
                  <a:pt x="8210360" y="3189869"/>
                </a:cubicBezTo>
                <a:cubicBezTo>
                  <a:pt x="8210402" y="3220958"/>
                  <a:pt x="8207951" y="3251607"/>
                  <a:pt x="8202893" y="3281619"/>
                </a:cubicBezTo>
                <a:lnTo>
                  <a:pt x="8202354" y="3288243"/>
                </a:lnTo>
                <a:cubicBezTo>
                  <a:pt x="8202185" y="3288248"/>
                  <a:pt x="8202016" y="3288253"/>
                  <a:pt x="8201849" y="3288305"/>
                </a:cubicBezTo>
                <a:cubicBezTo>
                  <a:pt x="8151573" y="3638399"/>
                  <a:pt x="7870534" y="3916971"/>
                  <a:pt x="7511683" y="3975903"/>
                </a:cubicBezTo>
                <a:lnTo>
                  <a:pt x="7511567" y="3977042"/>
                </a:lnTo>
                <a:cubicBezTo>
                  <a:pt x="7506256" y="3978045"/>
                  <a:pt x="7500927" y="3978986"/>
                  <a:pt x="7495350" y="3978570"/>
                </a:cubicBezTo>
                <a:cubicBezTo>
                  <a:pt x="7464178" y="3984080"/>
                  <a:pt x="7432298" y="3987038"/>
                  <a:pt x="7399924" y="3987561"/>
                </a:cubicBezTo>
                <a:lnTo>
                  <a:pt x="7382805" y="3989174"/>
                </a:lnTo>
                <a:lnTo>
                  <a:pt x="7382779" y="3988683"/>
                </a:lnTo>
                <a:lnTo>
                  <a:pt x="7382280" y="3988716"/>
                </a:lnTo>
                <a:cubicBezTo>
                  <a:pt x="7381714" y="3984944"/>
                  <a:pt x="7381687" y="3981158"/>
                  <a:pt x="7381687" y="3977366"/>
                </a:cubicBezTo>
                <a:cubicBezTo>
                  <a:pt x="7381687" y="3971728"/>
                  <a:pt x="7381746" y="3966104"/>
                  <a:pt x="7383058" y="3960518"/>
                </a:cubicBezTo>
                <a:cubicBezTo>
                  <a:pt x="7383016" y="3929436"/>
                  <a:pt x="7385465" y="3898794"/>
                  <a:pt x="7390522" y="3868787"/>
                </a:cubicBezTo>
                <a:lnTo>
                  <a:pt x="7391062" y="3862150"/>
                </a:lnTo>
                <a:cubicBezTo>
                  <a:pt x="7391231" y="3862145"/>
                  <a:pt x="7391400" y="3862140"/>
                  <a:pt x="7391568" y="3862087"/>
                </a:cubicBezTo>
                <a:cubicBezTo>
                  <a:pt x="7441844" y="3511992"/>
                  <a:pt x="7722883" y="3233421"/>
                  <a:pt x="8081734" y="3174489"/>
                </a:cubicBezTo>
                <a:lnTo>
                  <a:pt x="8081851" y="3173350"/>
                </a:lnTo>
                <a:cubicBezTo>
                  <a:pt x="8087159" y="3172348"/>
                  <a:pt x="8092487" y="3171407"/>
                  <a:pt x="8098063" y="3171823"/>
                </a:cubicBezTo>
                <a:cubicBezTo>
                  <a:pt x="8129247" y="3166310"/>
                  <a:pt x="8161139" y="3163352"/>
                  <a:pt x="8193525" y="3162829"/>
                </a:cubicBezTo>
                <a:close/>
                <a:moveTo>
                  <a:pt x="6532249" y="3161219"/>
                </a:moveTo>
                <a:lnTo>
                  <a:pt x="6549337" y="3162829"/>
                </a:lnTo>
                <a:cubicBezTo>
                  <a:pt x="6581722" y="3163352"/>
                  <a:pt x="6613615" y="3166310"/>
                  <a:pt x="6644798" y="3171823"/>
                </a:cubicBezTo>
                <a:cubicBezTo>
                  <a:pt x="6650374" y="3171407"/>
                  <a:pt x="6655702" y="3172348"/>
                  <a:pt x="6661011" y="3173350"/>
                </a:cubicBezTo>
                <a:lnTo>
                  <a:pt x="6661128" y="3174489"/>
                </a:lnTo>
                <a:cubicBezTo>
                  <a:pt x="7019978" y="3233421"/>
                  <a:pt x="7301017" y="3511992"/>
                  <a:pt x="7351294" y="3862087"/>
                </a:cubicBezTo>
                <a:cubicBezTo>
                  <a:pt x="7351461" y="3862140"/>
                  <a:pt x="7351631" y="3862145"/>
                  <a:pt x="7351799" y="3862150"/>
                </a:cubicBezTo>
                <a:lnTo>
                  <a:pt x="7352340" y="3868787"/>
                </a:lnTo>
                <a:cubicBezTo>
                  <a:pt x="7357396" y="3898794"/>
                  <a:pt x="7359846" y="3929436"/>
                  <a:pt x="7359804" y="3960518"/>
                </a:cubicBezTo>
                <a:cubicBezTo>
                  <a:pt x="7361116" y="3966104"/>
                  <a:pt x="7361174" y="3971728"/>
                  <a:pt x="7361174" y="3977366"/>
                </a:cubicBezTo>
                <a:cubicBezTo>
                  <a:pt x="7361174" y="3981158"/>
                  <a:pt x="7361147" y="3984944"/>
                  <a:pt x="7360581" y="3988716"/>
                </a:cubicBezTo>
                <a:lnTo>
                  <a:pt x="7360082" y="3988683"/>
                </a:lnTo>
                <a:lnTo>
                  <a:pt x="7360056" y="3989174"/>
                </a:lnTo>
                <a:lnTo>
                  <a:pt x="7342938" y="3987561"/>
                </a:lnTo>
                <a:cubicBezTo>
                  <a:pt x="7310564" y="3987038"/>
                  <a:pt x="7278683" y="3984080"/>
                  <a:pt x="7247511" y="3978570"/>
                </a:cubicBezTo>
                <a:cubicBezTo>
                  <a:pt x="7241934" y="3978986"/>
                  <a:pt x="7236605" y="3978045"/>
                  <a:pt x="7231295" y="3977042"/>
                </a:cubicBezTo>
                <a:lnTo>
                  <a:pt x="7231179" y="3975903"/>
                </a:lnTo>
                <a:cubicBezTo>
                  <a:pt x="6872327" y="3916971"/>
                  <a:pt x="6591288" y="3638399"/>
                  <a:pt x="6541013" y="3288305"/>
                </a:cubicBezTo>
                <a:cubicBezTo>
                  <a:pt x="6540845" y="3288253"/>
                  <a:pt x="6540677" y="3288248"/>
                  <a:pt x="6540507" y="3288243"/>
                </a:cubicBezTo>
                <a:lnTo>
                  <a:pt x="6539969" y="3281619"/>
                </a:lnTo>
                <a:cubicBezTo>
                  <a:pt x="6534910" y="3251607"/>
                  <a:pt x="6532460" y="3220958"/>
                  <a:pt x="6532502" y="3189869"/>
                </a:cubicBezTo>
                <a:cubicBezTo>
                  <a:pt x="6531190" y="3184286"/>
                  <a:pt x="6531131" y="3178663"/>
                  <a:pt x="6531131" y="3173027"/>
                </a:cubicBezTo>
                <a:lnTo>
                  <a:pt x="6531725" y="3161677"/>
                </a:lnTo>
                <a:lnTo>
                  <a:pt x="6532223" y="3161709"/>
                </a:lnTo>
                <a:close/>
                <a:moveTo>
                  <a:pt x="6518461" y="3161219"/>
                </a:moveTo>
                <a:lnTo>
                  <a:pt x="6518487" y="3161709"/>
                </a:lnTo>
                <a:lnTo>
                  <a:pt x="6518985" y="3161677"/>
                </a:lnTo>
                <a:lnTo>
                  <a:pt x="6519579" y="3173027"/>
                </a:lnTo>
                <a:cubicBezTo>
                  <a:pt x="6519579" y="3178663"/>
                  <a:pt x="6519520" y="3184286"/>
                  <a:pt x="6518208" y="3189869"/>
                </a:cubicBezTo>
                <a:cubicBezTo>
                  <a:pt x="6518250" y="3220958"/>
                  <a:pt x="6515800" y="3251607"/>
                  <a:pt x="6510741" y="3281619"/>
                </a:cubicBezTo>
                <a:lnTo>
                  <a:pt x="6510203" y="3288243"/>
                </a:lnTo>
                <a:cubicBezTo>
                  <a:pt x="6510033" y="3288248"/>
                  <a:pt x="6509865" y="3288253"/>
                  <a:pt x="6509697" y="3288305"/>
                </a:cubicBezTo>
                <a:cubicBezTo>
                  <a:pt x="6459422" y="3638399"/>
                  <a:pt x="6178383" y="3916971"/>
                  <a:pt x="5819531" y="3975903"/>
                </a:cubicBezTo>
                <a:lnTo>
                  <a:pt x="5819415" y="3977042"/>
                </a:lnTo>
                <a:cubicBezTo>
                  <a:pt x="5814105" y="3978045"/>
                  <a:pt x="5808776" y="3978986"/>
                  <a:pt x="5803199" y="3978570"/>
                </a:cubicBezTo>
                <a:cubicBezTo>
                  <a:pt x="5772027" y="3984080"/>
                  <a:pt x="5740146" y="3987038"/>
                  <a:pt x="5707772" y="3987561"/>
                </a:cubicBezTo>
                <a:lnTo>
                  <a:pt x="5690654" y="3989174"/>
                </a:lnTo>
                <a:lnTo>
                  <a:pt x="5690628" y="3988683"/>
                </a:lnTo>
                <a:lnTo>
                  <a:pt x="5690129" y="3988716"/>
                </a:lnTo>
                <a:cubicBezTo>
                  <a:pt x="5689563" y="3984944"/>
                  <a:pt x="5689536" y="3981158"/>
                  <a:pt x="5689536" y="3977366"/>
                </a:cubicBezTo>
                <a:cubicBezTo>
                  <a:pt x="5689536" y="3971728"/>
                  <a:pt x="5689594" y="3966104"/>
                  <a:pt x="5690906" y="3960518"/>
                </a:cubicBezTo>
                <a:cubicBezTo>
                  <a:pt x="5690864" y="3929436"/>
                  <a:pt x="5693314" y="3898794"/>
                  <a:pt x="5698370" y="3868787"/>
                </a:cubicBezTo>
                <a:lnTo>
                  <a:pt x="5698911" y="3862150"/>
                </a:lnTo>
                <a:cubicBezTo>
                  <a:pt x="5699079" y="3862145"/>
                  <a:pt x="5699249" y="3862140"/>
                  <a:pt x="5699416" y="3862087"/>
                </a:cubicBezTo>
                <a:cubicBezTo>
                  <a:pt x="5749693" y="3511992"/>
                  <a:pt x="6030732" y="3233421"/>
                  <a:pt x="6389582" y="3174489"/>
                </a:cubicBezTo>
                <a:lnTo>
                  <a:pt x="6389699" y="3173350"/>
                </a:lnTo>
                <a:cubicBezTo>
                  <a:pt x="6395008" y="3172348"/>
                  <a:pt x="6400336" y="3171407"/>
                  <a:pt x="6405912" y="3171823"/>
                </a:cubicBezTo>
                <a:cubicBezTo>
                  <a:pt x="6437095" y="3166310"/>
                  <a:pt x="6468988" y="3163352"/>
                  <a:pt x="6501373" y="3162829"/>
                </a:cubicBezTo>
                <a:close/>
                <a:moveTo>
                  <a:pt x="4840098" y="3161219"/>
                </a:moveTo>
                <a:lnTo>
                  <a:pt x="4857185" y="3162829"/>
                </a:lnTo>
                <a:cubicBezTo>
                  <a:pt x="4889571" y="3163352"/>
                  <a:pt x="4921463" y="3166310"/>
                  <a:pt x="4952647" y="3171823"/>
                </a:cubicBezTo>
                <a:cubicBezTo>
                  <a:pt x="4958223" y="3171407"/>
                  <a:pt x="4963551" y="3172348"/>
                  <a:pt x="4968859" y="3173350"/>
                </a:cubicBezTo>
                <a:lnTo>
                  <a:pt x="4968976" y="3174489"/>
                </a:lnTo>
                <a:cubicBezTo>
                  <a:pt x="5327827" y="3233421"/>
                  <a:pt x="5608866" y="3511992"/>
                  <a:pt x="5659142" y="3862087"/>
                </a:cubicBezTo>
                <a:cubicBezTo>
                  <a:pt x="5659310" y="3862140"/>
                  <a:pt x="5659479" y="3862145"/>
                  <a:pt x="5659648" y="3862150"/>
                </a:cubicBezTo>
                <a:lnTo>
                  <a:pt x="5660188" y="3868787"/>
                </a:lnTo>
                <a:cubicBezTo>
                  <a:pt x="5665245" y="3898794"/>
                  <a:pt x="5667694" y="3929436"/>
                  <a:pt x="5667652" y="3960518"/>
                </a:cubicBezTo>
                <a:cubicBezTo>
                  <a:pt x="5668964" y="3966104"/>
                  <a:pt x="5669023" y="3971728"/>
                  <a:pt x="5669023" y="3977366"/>
                </a:cubicBezTo>
                <a:cubicBezTo>
                  <a:pt x="5669023" y="3981158"/>
                  <a:pt x="5668996" y="3984944"/>
                  <a:pt x="5668430" y="3988716"/>
                </a:cubicBezTo>
                <a:lnTo>
                  <a:pt x="5667931" y="3988683"/>
                </a:lnTo>
                <a:lnTo>
                  <a:pt x="5667905" y="3989174"/>
                </a:lnTo>
                <a:lnTo>
                  <a:pt x="5650786" y="3987561"/>
                </a:lnTo>
                <a:cubicBezTo>
                  <a:pt x="5618412" y="3987038"/>
                  <a:pt x="5586532" y="3984080"/>
                  <a:pt x="5555360" y="3978570"/>
                </a:cubicBezTo>
                <a:cubicBezTo>
                  <a:pt x="5549783" y="3978986"/>
                  <a:pt x="5544454" y="3978045"/>
                  <a:pt x="5539143" y="3977042"/>
                </a:cubicBezTo>
                <a:lnTo>
                  <a:pt x="5539027" y="3975903"/>
                </a:lnTo>
                <a:cubicBezTo>
                  <a:pt x="5180176" y="3916971"/>
                  <a:pt x="4899137" y="3638399"/>
                  <a:pt x="4848861" y="3288305"/>
                </a:cubicBezTo>
                <a:cubicBezTo>
                  <a:pt x="4848694" y="3288253"/>
                  <a:pt x="4848525" y="3288248"/>
                  <a:pt x="4848356" y="3288243"/>
                </a:cubicBezTo>
                <a:lnTo>
                  <a:pt x="4847817" y="3281619"/>
                </a:lnTo>
                <a:cubicBezTo>
                  <a:pt x="4842759" y="3251607"/>
                  <a:pt x="4840308" y="3220958"/>
                  <a:pt x="4840350" y="3189869"/>
                </a:cubicBezTo>
                <a:cubicBezTo>
                  <a:pt x="4839038" y="3184286"/>
                  <a:pt x="4838980" y="3178663"/>
                  <a:pt x="4838980" y="3173027"/>
                </a:cubicBezTo>
                <a:lnTo>
                  <a:pt x="4839574" y="3161677"/>
                </a:lnTo>
                <a:lnTo>
                  <a:pt x="4840072" y="3161709"/>
                </a:lnTo>
                <a:close/>
                <a:moveTo>
                  <a:pt x="4826310" y="3161219"/>
                </a:moveTo>
                <a:lnTo>
                  <a:pt x="4826336" y="3161709"/>
                </a:lnTo>
                <a:lnTo>
                  <a:pt x="4826834" y="3161677"/>
                </a:lnTo>
                <a:lnTo>
                  <a:pt x="4827428" y="3173027"/>
                </a:lnTo>
                <a:cubicBezTo>
                  <a:pt x="4827428" y="3178663"/>
                  <a:pt x="4827369" y="3184286"/>
                  <a:pt x="4826057" y="3189869"/>
                </a:cubicBezTo>
                <a:cubicBezTo>
                  <a:pt x="4826099" y="3220958"/>
                  <a:pt x="4823649" y="3251607"/>
                  <a:pt x="4818590" y="3281619"/>
                </a:cubicBezTo>
                <a:lnTo>
                  <a:pt x="4818052" y="3288243"/>
                </a:lnTo>
                <a:cubicBezTo>
                  <a:pt x="4817882" y="3288248"/>
                  <a:pt x="4817714" y="3288253"/>
                  <a:pt x="4817546" y="3288305"/>
                </a:cubicBezTo>
                <a:cubicBezTo>
                  <a:pt x="4767271" y="3638399"/>
                  <a:pt x="4486232" y="3916971"/>
                  <a:pt x="4127381" y="3975903"/>
                </a:cubicBezTo>
                <a:lnTo>
                  <a:pt x="4127264" y="3977042"/>
                </a:lnTo>
                <a:cubicBezTo>
                  <a:pt x="4121954" y="3978045"/>
                  <a:pt x="4116625" y="3978986"/>
                  <a:pt x="4111048" y="3978570"/>
                </a:cubicBezTo>
                <a:cubicBezTo>
                  <a:pt x="4079876" y="3984080"/>
                  <a:pt x="4047996" y="3987038"/>
                  <a:pt x="4015621" y="3987561"/>
                </a:cubicBezTo>
                <a:lnTo>
                  <a:pt x="3998503" y="3989174"/>
                </a:lnTo>
                <a:lnTo>
                  <a:pt x="3998477" y="3988683"/>
                </a:lnTo>
                <a:lnTo>
                  <a:pt x="3997978" y="3988716"/>
                </a:lnTo>
                <a:cubicBezTo>
                  <a:pt x="3997412" y="3984944"/>
                  <a:pt x="3997385" y="3981158"/>
                  <a:pt x="3997385" y="3977366"/>
                </a:cubicBezTo>
                <a:cubicBezTo>
                  <a:pt x="3997385" y="3971728"/>
                  <a:pt x="3997443" y="3966104"/>
                  <a:pt x="3998755" y="3960518"/>
                </a:cubicBezTo>
                <a:cubicBezTo>
                  <a:pt x="3998713" y="3929436"/>
                  <a:pt x="4001163" y="3898794"/>
                  <a:pt x="4006219" y="3868787"/>
                </a:cubicBezTo>
                <a:lnTo>
                  <a:pt x="4006760" y="3862150"/>
                </a:lnTo>
                <a:cubicBezTo>
                  <a:pt x="4006928" y="3862145"/>
                  <a:pt x="4007098" y="3862140"/>
                  <a:pt x="4007265" y="3862087"/>
                </a:cubicBezTo>
                <a:cubicBezTo>
                  <a:pt x="4057542" y="3511992"/>
                  <a:pt x="4338581" y="3233421"/>
                  <a:pt x="4697431" y="3174489"/>
                </a:cubicBezTo>
                <a:lnTo>
                  <a:pt x="4697548" y="3173350"/>
                </a:lnTo>
                <a:cubicBezTo>
                  <a:pt x="4702857" y="3172348"/>
                  <a:pt x="4708185" y="3171407"/>
                  <a:pt x="4713761" y="3171823"/>
                </a:cubicBezTo>
                <a:cubicBezTo>
                  <a:pt x="4744944" y="3166310"/>
                  <a:pt x="4776837" y="3163352"/>
                  <a:pt x="4809222" y="3162829"/>
                </a:cubicBezTo>
                <a:close/>
                <a:moveTo>
                  <a:pt x="3147947" y="3161219"/>
                </a:moveTo>
                <a:lnTo>
                  <a:pt x="3165034" y="3162829"/>
                </a:lnTo>
                <a:cubicBezTo>
                  <a:pt x="3197420" y="3163352"/>
                  <a:pt x="3229312" y="3166310"/>
                  <a:pt x="3260496" y="3171823"/>
                </a:cubicBezTo>
                <a:cubicBezTo>
                  <a:pt x="3266072" y="3171407"/>
                  <a:pt x="3271400" y="3172348"/>
                  <a:pt x="3276708" y="3173350"/>
                </a:cubicBezTo>
                <a:lnTo>
                  <a:pt x="3276826" y="3174489"/>
                </a:lnTo>
                <a:cubicBezTo>
                  <a:pt x="3635676" y="3233421"/>
                  <a:pt x="3916715" y="3511992"/>
                  <a:pt x="3966991" y="3862087"/>
                </a:cubicBezTo>
                <a:cubicBezTo>
                  <a:pt x="3967159" y="3862140"/>
                  <a:pt x="3967328" y="3862145"/>
                  <a:pt x="3967497" y="3862150"/>
                </a:cubicBezTo>
                <a:lnTo>
                  <a:pt x="3968037" y="3868787"/>
                </a:lnTo>
                <a:cubicBezTo>
                  <a:pt x="3973094" y="3898794"/>
                  <a:pt x="3975543" y="3929436"/>
                  <a:pt x="3975501" y="3960518"/>
                </a:cubicBezTo>
                <a:cubicBezTo>
                  <a:pt x="3976813" y="3966104"/>
                  <a:pt x="3976872" y="3971728"/>
                  <a:pt x="3976872" y="3977366"/>
                </a:cubicBezTo>
                <a:cubicBezTo>
                  <a:pt x="3976872" y="3981158"/>
                  <a:pt x="3976845" y="3984944"/>
                  <a:pt x="3976279" y="3988716"/>
                </a:cubicBezTo>
                <a:lnTo>
                  <a:pt x="3975780" y="3988683"/>
                </a:lnTo>
                <a:lnTo>
                  <a:pt x="3975754" y="3989174"/>
                </a:lnTo>
                <a:lnTo>
                  <a:pt x="3958635" y="3987561"/>
                </a:lnTo>
                <a:cubicBezTo>
                  <a:pt x="3926261" y="3987038"/>
                  <a:pt x="3894381" y="3984080"/>
                  <a:pt x="3863209" y="3978570"/>
                </a:cubicBezTo>
                <a:cubicBezTo>
                  <a:pt x="3857632" y="3978986"/>
                  <a:pt x="3852303" y="3978045"/>
                  <a:pt x="3846992" y="3977042"/>
                </a:cubicBezTo>
                <a:lnTo>
                  <a:pt x="3846876" y="3975903"/>
                </a:lnTo>
                <a:cubicBezTo>
                  <a:pt x="3488025" y="3916971"/>
                  <a:pt x="3206986" y="3638399"/>
                  <a:pt x="3156710" y="3288305"/>
                </a:cubicBezTo>
                <a:cubicBezTo>
                  <a:pt x="3156543" y="3288253"/>
                  <a:pt x="3156374" y="3288248"/>
                  <a:pt x="3156205" y="3288243"/>
                </a:cubicBezTo>
                <a:lnTo>
                  <a:pt x="3155667" y="3281619"/>
                </a:lnTo>
                <a:cubicBezTo>
                  <a:pt x="3150608" y="3251607"/>
                  <a:pt x="3148157" y="3220958"/>
                  <a:pt x="3148199" y="3189869"/>
                </a:cubicBezTo>
                <a:cubicBezTo>
                  <a:pt x="3146887" y="3184286"/>
                  <a:pt x="3146829" y="3178663"/>
                  <a:pt x="3146829" y="3173027"/>
                </a:cubicBezTo>
                <a:lnTo>
                  <a:pt x="3147423" y="3161677"/>
                </a:lnTo>
                <a:lnTo>
                  <a:pt x="3147921" y="3161709"/>
                </a:lnTo>
                <a:close/>
                <a:moveTo>
                  <a:pt x="3134159" y="3161219"/>
                </a:moveTo>
                <a:lnTo>
                  <a:pt x="3134185" y="3161709"/>
                </a:lnTo>
                <a:lnTo>
                  <a:pt x="3134683" y="3161677"/>
                </a:lnTo>
                <a:lnTo>
                  <a:pt x="3135277" y="3173027"/>
                </a:lnTo>
                <a:cubicBezTo>
                  <a:pt x="3135277" y="3178663"/>
                  <a:pt x="3135218" y="3184286"/>
                  <a:pt x="3133906" y="3189869"/>
                </a:cubicBezTo>
                <a:cubicBezTo>
                  <a:pt x="3133948" y="3220958"/>
                  <a:pt x="3131498" y="3251607"/>
                  <a:pt x="3126439" y="3281619"/>
                </a:cubicBezTo>
                <a:lnTo>
                  <a:pt x="3125901" y="3288243"/>
                </a:lnTo>
                <a:cubicBezTo>
                  <a:pt x="3125731" y="3288248"/>
                  <a:pt x="3125563" y="3288253"/>
                  <a:pt x="3125395" y="3288305"/>
                </a:cubicBezTo>
                <a:cubicBezTo>
                  <a:pt x="3075120" y="3638399"/>
                  <a:pt x="2794081" y="3916971"/>
                  <a:pt x="2435230" y="3975903"/>
                </a:cubicBezTo>
                <a:lnTo>
                  <a:pt x="2435113" y="3977042"/>
                </a:lnTo>
                <a:cubicBezTo>
                  <a:pt x="2429803" y="3978045"/>
                  <a:pt x="2424474" y="3978986"/>
                  <a:pt x="2418897" y="3978570"/>
                </a:cubicBezTo>
                <a:cubicBezTo>
                  <a:pt x="2387725" y="3984080"/>
                  <a:pt x="2355845" y="3987038"/>
                  <a:pt x="2323470" y="3987561"/>
                </a:cubicBezTo>
                <a:lnTo>
                  <a:pt x="2306352" y="3989174"/>
                </a:lnTo>
                <a:lnTo>
                  <a:pt x="2306326" y="3988683"/>
                </a:lnTo>
                <a:lnTo>
                  <a:pt x="2305827" y="3988716"/>
                </a:lnTo>
                <a:cubicBezTo>
                  <a:pt x="2305261" y="3984944"/>
                  <a:pt x="2305234" y="3981158"/>
                  <a:pt x="2305234" y="3977366"/>
                </a:cubicBezTo>
                <a:cubicBezTo>
                  <a:pt x="2305234" y="3971728"/>
                  <a:pt x="2305292" y="3966104"/>
                  <a:pt x="2306604" y="3960518"/>
                </a:cubicBezTo>
                <a:cubicBezTo>
                  <a:pt x="2306562" y="3929436"/>
                  <a:pt x="2309012" y="3898794"/>
                  <a:pt x="2314068" y="3868787"/>
                </a:cubicBezTo>
                <a:lnTo>
                  <a:pt x="2314609" y="3862150"/>
                </a:lnTo>
                <a:cubicBezTo>
                  <a:pt x="2314777" y="3862145"/>
                  <a:pt x="2314947" y="3862140"/>
                  <a:pt x="2315114" y="3862087"/>
                </a:cubicBezTo>
                <a:cubicBezTo>
                  <a:pt x="2365391" y="3511992"/>
                  <a:pt x="2646430" y="3233421"/>
                  <a:pt x="3005280" y="3174489"/>
                </a:cubicBezTo>
                <a:lnTo>
                  <a:pt x="3005397" y="3173350"/>
                </a:lnTo>
                <a:cubicBezTo>
                  <a:pt x="3010706" y="3172348"/>
                  <a:pt x="3016034" y="3171407"/>
                  <a:pt x="3021610" y="3171823"/>
                </a:cubicBezTo>
                <a:cubicBezTo>
                  <a:pt x="3052793" y="3166310"/>
                  <a:pt x="3084686" y="3163352"/>
                  <a:pt x="3117071" y="3162829"/>
                </a:cubicBezTo>
                <a:close/>
                <a:moveTo>
                  <a:pt x="1455796" y="3161219"/>
                </a:moveTo>
                <a:lnTo>
                  <a:pt x="1472883" y="3162829"/>
                </a:lnTo>
                <a:cubicBezTo>
                  <a:pt x="1505269" y="3163352"/>
                  <a:pt x="1537161" y="3166310"/>
                  <a:pt x="1568345" y="3171823"/>
                </a:cubicBezTo>
                <a:cubicBezTo>
                  <a:pt x="1573921" y="3171407"/>
                  <a:pt x="1579249" y="3172348"/>
                  <a:pt x="1584557" y="3173350"/>
                </a:cubicBezTo>
                <a:lnTo>
                  <a:pt x="1584675" y="3174489"/>
                </a:lnTo>
                <a:cubicBezTo>
                  <a:pt x="1943525" y="3233421"/>
                  <a:pt x="2224564" y="3511992"/>
                  <a:pt x="2274840" y="3862087"/>
                </a:cubicBezTo>
                <a:cubicBezTo>
                  <a:pt x="2275008" y="3862140"/>
                  <a:pt x="2275177" y="3862145"/>
                  <a:pt x="2275346" y="3862150"/>
                </a:cubicBezTo>
                <a:lnTo>
                  <a:pt x="2275886" y="3868787"/>
                </a:lnTo>
                <a:cubicBezTo>
                  <a:pt x="2280943" y="3898794"/>
                  <a:pt x="2283392" y="3929436"/>
                  <a:pt x="2283350" y="3960518"/>
                </a:cubicBezTo>
                <a:cubicBezTo>
                  <a:pt x="2284662" y="3966104"/>
                  <a:pt x="2284721" y="3971728"/>
                  <a:pt x="2284721" y="3977366"/>
                </a:cubicBezTo>
                <a:cubicBezTo>
                  <a:pt x="2284721" y="3981158"/>
                  <a:pt x="2284694" y="3984944"/>
                  <a:pt x="2284128" y="3988716"/>
                </a:cubicBezTo>
                <a:lnTo>
                  <a:pt x="2283629" y="3988683"/>
                </a:lnTo>
                <a:lnTo>
                  <a:pt x="2283603" y="3989174"/>
                </a:lnTo>
                <a:lnTo>
                  <a:pt x="2266484" y="3987561"/>
                </a:lnTo>
                <a:cubicBezTo>
                  <a:pt x="2234110" y="3987038"/>
                  <a:pt x="2202230" y="3984080"/>
                  <a:pt x="2171058" y="3978570"/>
                </a:cubicBezTo>
                <a:cubicBezTo>
                  <a:pt x="2165481" y="3978986"/>
                  <a:pt x="2160152" y="3978045"/>
                  <a:pt x="2154841" y="3977042"/>
                </a:cubicBezTo>
                <a:lnTo>
                  <a:pt x="2154725" y="3975903"/>
                </a:lnTo>
                <a:cubicBezTo>
                  <a:pt x="1795874" y="3916971"/>
                  <a:pt x="1514835" y="3638399"/>
                  <a:pt x="1464559" y="3288305"/>
                </a:cubicBezTo>
                <a:cubicBezTo>
                  <a:pt x="1464392" y="3288253"/>
                  <a:pt x="1464223" y="3288248"/>
                  <a:pt x="1464054" y="3288243"/>
                </a:cubicBezTo>
                <a:lnTo>
                  <a:pt x="1463515" y="3281619"/>
                </a:lnTo>
                <a:cubicBezTo>
                  <a:pt x="1458457" y="3251607"/>
                  <a:pt x="1456006" y="3220958"/>
                  <a:pt x="1456048" y="3189869"/>
                </a:cubicBezTo>
                <a:cubicBezTo>
                  <a:pt x="1454736" y="3184286"/>
                  <a:pt x="1454678" y="3178663"/>
                  <a:pt x="1454678" y="3173027"/>
                </a:cubicBezTo>
                <a:lnTo>
                  <a:pt x="1455272" y="3161677"/>
                </a:lnTo>
                <a:lnTo>
                  <a:pt x="1455770" y="3161709"/>
                </a:lnTo>
                <a:close/>
                <a:moveTo>
                  <a:pt x="1442008" y="3161219"/>
                </a:moveTo>
                <a:lnTo>
                  <a:pt x="1442034" y="3161709"/>
                </a:lnTo>
                <a:lnTo>
                  <a:pt x="1442532" y="3161677"/>
                </a:lnTo>
                <a:lnTo>
                  <a:pt x="1443126" y="3173027"/>
                </a:lnTo>
                <a:cubicBezTo>
                  <a:pt x="1443126" y="3178663"/>
                  <a:pt x="1443067" y="3184286"/>
                  <a:pt x="1441755" y="3189869"/>
                </a:cubicBezTo>
                <a:cubicBezTo>
                  <a:pt x="1441797" y="3220958"/>
                  <a:pt x="1439347" y="3251607"/>
                  <a:pt x="1434288" y="3281619"/>
                </a:cubicBezTo>
                <a:lnTo>
                  <a:pt x="1433750" y="3288243"/>
                </a:lnTo>
                <a:cubicBezTo>
                  <a:pt x="1433580" y="3288248"/>
                  <a:pt x="1433412" y="3288253"/>
                  <a:pt x="1433244" y="3288305"/>
                </a:cubicBezTo>
                <a:cubicBezTo>
                  <a:pt x="1382969" y="3638399"/>
                  <a:pt x="1101930" y="3916971"/>
                  <a:pt x="743079" y="3975903"/>
                </a:cubicBezTo>
                <a:lnTo>
                  <a:pt x="742962" y="3977042"/>
                </a:lnTo>
                <a:cubicBezTo>
                  <a:pt x="737652" y="3978045"/>
                  <a:pt x="732323" y="3978986"/>
                  <a:pt x="726746" y="3978570"/>
                </a:cubicBezTo>
                <a:cubicBezTo>
                  <a:pt x="695574" y="3984080"/>
                  <a:pt x="663693" y="3987038"/>
                  <a:pt x="631319" y="3987561"/>
                </a:cubicBezTo>
                <a:lnTo>
                  <a:pt x="614201" y="3989174"/>
                </a:lnTo>
                <a:lnTo>
                  <a:pt x="614175" y="3988683"/>
                </a:lnTo>
                <a:lnTo>
                  <a:pt x="613676" y="3988716"/>
                </a:lnTo>
                <a:cubicBezTo>
                  <a:pt x="613110" y="3984944"/>
                  <a:pt x="613083" y="3981158"/>
                  <a:pt x="613083" y="3977366"/>
                </a:cubicBezTo>
                <a:cubicBezTo>
                  <a:pt x="613083" y="3971728"/>
                  <a:pt x="613141" y="3966104"/>
                  <a:pt x="614453" y="3960518"/>
                </a:cubicBezTo>
                <a:cubicBezTo>
                  <a:pt x="614411" y="3929436"/>
                  <a:pt x="616861" y="3898794"/>
                  <a:pt x="621917" y="3868787"/>
                </a:cubicBezTo>
                <a:lnTo>
                  <a:pt x="622458" y="3862150"/>
                </a:lnTo>
                <a:cubicBezTo>
                  <a:pt x="622626" y="3862145"/>
                  <a:pt x="622796" y="3862140"/>
                  <a:pt x="622963" y="3862087"/>
                </a:cubicBezTo>
                <a:cubicBezTo>
                  <a:pt x="673240" y="3511992"/>
                  <a:pt x="954279" y="3233421"/>
                  <a:pt x="1313129" y="3174489"/>
                </a:cubicBezTo>
                <a:lnTo>
                  <a:pt x="1313246" y="3173350"/>
                </a:lnTo>
                <a:cubicBezTo>
                  <a:pt x="1318555" y="3172348"/>
                  <a:pt x="1323883" y="3171407"/>
                  <a:pt x="1329459" y="3171823"/>
                </a:cubicBezTo>
                <a:cubicBezTo>
                  <a:pt x="1360642" y="3166310"/>
                  <a:pt x="1392535" y="3163352"/>
                  <a:pt x="1424920" y="3162829"/>
                </a:cubicBezTo>
                <a:close/>
                <a:moveTo>
                  <a:pt x="10909360" y="2447425"/>
                </a:moveTo>
                <a:cubicBezTo>
                  <a:pt x="10962636" y="2718331"/>
                  <a:pt x="11177479" y="2933128"/>
                  <a:pt x="11452669" y="2992271"/>
                </a:cubicBezTo>
                <a:cubicBezTo>
                  <a:pt x="11399394" y="2721365"/>
                  <a:pt x="11184550" y="2506568"/>
                  <a:pt x="10909360" y="2447425"/>
                </a:cubicBezTo>
                <a:close/>
                <a:moveTo>
                  <a:pt x="10602109" y="2447425"/>
                </a:moveTo>
                <a:cubicBezTo>
                  <a:pt x="10326919" y="2506568"/>
                  <a:pt x="10112075" y="2721365"/>
                  <a:pt x="10058800" y="2992271"/>
                </a:cubicBezTo>
                <a:cubicBezTo>
                  <a:pt x="10333990" y="2933128"/>
                  <a:pt x="10548833" y="2718331"/>
                  <a:pt x="10602109" y="2447425"/>
                </a:cubicBezTo>
                <a:close/>
                <a:moveTo>
                  <a:pt x="9217207" y="2447425"/>
                </a:moveTo>
                <a:cubicBezTo>
                  <a:pt x="9270483" y="2718331"/>
                  <a:pt x="9485326" y="2933128"/>
                  <a:pt x="9760516" y="2992271"/>
                </a:cubicBezTo>
                <a:cubicBezTo>
                  <a:pt x="9707241" y="2721365"/>
                  <a:pt x="9492397" y="2506568"/>
                  <a:pt x="9217207" y="2447425"/>
                </a:cubicBezTo>
                <a:close/>
                <a:moveTo>
                  <a:pt x="8909958" y="2447425"/>
                </a:moveTo>
                <a:cubicBezTo>
                  <a:pt x="8634768" y="2506568"/>
                  <a:pt x="8419924" y="2721365"/>
                  <a:pt x="8366649" y="2992271"/>
                </a:cubicBezTo>
                <a:cubicBezTo>
                  <a:pt x="8641839" y="2933128"/>
                  <a:pt x="8856682" y="2718331"/>
                  <a:pt x="8909958" y="2447425"/>
                </a:cubicBezTo>
                <a:close/>
                <a:moveTo>
                  <a:pt x="7525056" y="2447425"/>
                </a:moveTo>
                <a:cubicBezTo>
                  <a:pt x="7578332" y="2718331"/>
                  <a:pt x="7793175" y="2933128"/>
                  <a:pt x="8068365" y="2992271"/>
                </a:cubicBezTo>
                <a:cubicBezTo>
                  <a:pt x="8015090" y="2721365"/>
                  <a:pt x="7800246" y="2506568"/>
                  <a:pt x="7525056" y="2447425"/>
                </a:cubicBezTo>
                <a:close/>
                <a:moveTo>
                  <a:pt x="7217807" y="2447425"/>
                </a:moveTo>
                <a:cubicBezTo>
                  <a:pt x="6942617" y="2506568"/>
                  <a:pt x="6727773" y="2721365"/>
                  <a:pt x="6674498" y="2992271"/>
                </a:cubicBezTo>
                <a:cubicBezTo>
                  <a:pt x="6949688" y="2933128"/>
                  <a:pt x="7164531" y="2718331"/>
                  <a:pt x="7217807" y="2447425"/>
                </a:cubicBezTo>
                <a:close/>
                <a:moveTo>
                  <a:pt x="5832905" y="2447425"/>
                </a:moveTo>
                <a:cubicBezTo>
                  <a:pt x="5886181" y="2718331"/>
                  <a:pt x="6101024" y="2933128"/>
                  <a:pt x="6376214" y="2992271"/>
                </a:cubicBezTo>
                <a:cubicBezTo>
                  <a:pt x="6322939" y="2721365"/>
                  <a:pt x="6108095" y="2506568"/>
                  <a:pt x="5832905" y="2447425"/>
                </a:cubicBezTo>
                <a:close/>
                <a:moveTo>
                  <a:pt x="5525656" y="2447425"/>
                </a:moveTo>
                <a:cubicBezTo>
                  <a:pt x="5250466" y="2506568"/>
                  <a:pt x="5035622" y="2721365"/>
                  <a:pt x="4982347" y="2992271"/>
                </a:cubicBezTo>
                <a:cubicBezTo>
                  <a:pt x="5257537" y="2933128"/>
                  <a:pt x="5472380" y="2718331"/>
                  <a:pt x="5525656" y="2447425"/>
                </a:cubicBezTo>
                <a:close/>
                <a:moveTo>
                  <a:pt x="4140754" y="2447425"/>
                </a:moveTo>
                <a:cubicBezTo>
                  <a:pt x="4194030" y="2718331"/>
                  <a:pt x="4408873" y="2933128"/>
                  <a:pt x="4684063" y="2992271"/>
                </a:cubicBezTo>
                <a:cubicBezTo>
                  <a:pt x="4630788" y="2721365"/>
                  <a:pt x="4415944" y="2506568"/>
                  <a:pt x="4140754" y="2447425"/>
                </a:cubicBezTo>
                <a:close/>
                <a:moveTo>
                  <a:pt x="3833505" y="2447425"/>
                </a:moveTo>
                <a:cubicBezTo>
                  <a:pt x="3558315" y="2506568"/>
                  <a:pt x="3343471" y="2721365"/>
                  <a:pt x="3290196" y="2992271"/>
                </a:cubicBezTo>
                <a:cubicBezTo>
                  <a:pt x="3565386" y="2933128"/>
                  <a:pt x="3780229" y="2718331"/>
                  <a:pt x="3833505" y="2447425"/>
                </a:cubicBezTo>
                <a:close/>
                <a:moveTo>
                  <a:pt x="2448603" y="2447425"/>
                </a:moveTo>
                <a:cubicBezTo>
                  <a:pt x="2501879" y="2718331"/>
                  <a:pt x="2716722" y="2933128"/>
                  <a:pt x="2991912" y="2992271"/>
                </a:cubicBezTo>
                <a:cubicBezTo>
                  <a:pt x="2938637" y="2721365"/>
                  <a:pt x="2723793" y="2506568"/>
                  <a:pt x="2448603" y="2447425"/>
                </a:cubicBezTo>
                <a:close/>
                <a:moveTo>
                  <a:pt x="2141354" y="2447425"/>
                </a:moveTo>
                <a:cubicBezTo>
                  <a:pt x="1866164" y="2506568"/>
                  <a:pt x="1651320" y="2721365"/>
                  <a:pt x="1598045" y="2992271"/>
                </a:cubicBezTo>
                <a:cubicBezTo>
                  <a:pt x="1873235" y="2933128"/>
                  <a:pt x="2088078" y="2718331"/>
                  <a:pt x="2141354" y="2447425"/>
                </a:cubicBezTo>
                <a:close/>
                <a:moveTo>
                  <a:pt x="756452" y="2447425"/>
                </a:moveTo>
                <a:cubicBezTo>
                  <a:pt x="809728" y="2718331"/>
                  <a:pt x="1024571" y="2933128"/>
                  <a:pt x="1299761" y="2992271"/>
                </a:cubicBezTo>
                <a:cubicBezTo>
                  <a:pt x="1246486" y="2721365"/>
                  <a:pt x="1031642" y="2506568"/>
                  <a:pt x="756452" y="2447425"/>
                </a:cubicBezTo>
                <a:close/>
                <a:moveTo>
                  <a:pt x="12192000" y="2344615"/>
                </a:moveTo>
                <a:lnTo>
                  <a:pt x="12192000" y="2477663"/>
                </a:lnTo>
                <a:cubicBezTo>
                  <a:pt x="11966807" y="2562375"/>
                  <a:pt x="11797421" y="2755980"/>
                  <a:pt x="11750953" y="2992271"/>
                </a:cubicBezTo>
                <a:cubicBezTo>
                  <a:pt x="11935988" y="2952504"/>
                  <a:pt x="12093739" y="2842365"/>
                  <a:pt x="12192000" y="2691161"/>
                </a:cubicBezTo>
                <a:lnTo>
                  <a:pt x="12192000" y="2892735"/>
                </a:lnTo>
                <a:cubicBezTo>
                  <a:pt x="12071770" y="3011736"/>
                  <a:pt x="11914089" y="3094511"/>
                  <a:pt x="11737582" y="3123727"/>
                </a:cubicBezTo>
                <a:lnTo>
                  <a:pt x="11737466" y="3124875"/>
                </a:lnTo>
                <a:cubicBezTo>
                  <a:pt x="11732155" y="3125886"/>
                  <a:pt x="11726826" y="3126834"/>
                  <a:pt x="11721249" y="3126415"/>
                </a:cubicBezTo>
                <a:cubicBezTo>
                  <a:pt x="11690077" y="3131969"/>
                  <a:pt x="11658197" y="3134950"/>
                  <a:pt x="11625822" y="3135477"/>
                </a:cubicBezTo>
                <a:lnTo>
                  <a:pt x="11608704" y="3137103"/>
                </a:lnTo>
                <a:lnTo>
                  <a:pt x="11608678" y="3136608"/>
                </a:lnTo>
                <a:lnTo>
                  <a:pt x="11608179" y="3136641"/>
                </a:lnTo>
                <a:cubicBezTo>
                  <a:pt x="11607613" y="3132839"/>
                  <a:pt x="11607586" y="3129023"/>
                  <a:pt x="11607586" y="3125201"/>
                </a:cubicBezTo>
                <a:cubicBezTo>
                  <a:pt x="11607586" y="3119519"/>
                  <a:pt x="11607645" y="3113850"/>
                  <a:pt x="11608957" y="3108220"/>
                </a:cubicBezTo>
                <a:cubicBezTo>
                  <a:pt x="11608914" y="3076892"/>
                  <a:pt x="11611364" y="3046007"/>
                  <a:pt x="11616421" y="3015763"/>
                </a:cubicBezTo>
                <a:lnTo>
                  <a:pt x="11616961" y="3009073"/>
                </a:lnTo>
                <a:cubicBezTo>
                  <a:pt x="11617130" y="3009068"/>
                  <a:pt x="11617299" y="3009063"/>
                  <a:pt x="11617466" y="3009010"/>
                </a:cubicBezTo>
                <a:cubicBezTo>
                  <a:pt x="11662185" y="2695154"/>
                  <a:pt x="11889463" y="2438329"/>
                  <a:pt x="12192000" y="2344615"/>
                </a:cubicBezTo>
                <a:close/>
                <a:moveTo>
                  <a:pt x="10767111" y="2302594"/>
                </a:moveTo>
                <a:lnTo>
                  <a:pt x="10784198" y="2304217"/>
                </a:lnTo>
                <a:cubicBezTo>
                  <a:pt x="10816584" y="2304744"/>
                  <a:pt x="10848477" y="2307725"/>
                  <a:pt x="10879660" y="2313282"/>
                </a:cubicBezTo>
                <a:cubicBezTo>
                  <a:pt x="10885236" y="2312863"/>
                  <a:pt x="10890564" y="2313811"/>
                  <a:pt x="10895873" y="2314821"/>
                </a:cubicBezTo>
                <a:lnTo>
                  <a:pt x="10895990" y="2315969"/>
                </a:lnTo>
                <a:cubicBezTo>
                  <a:pt x="11254840" y="2375367"/>
                  <a:pt x="11535879" y="2656144"/>
                  <a:pt x="11586156" y="3009010"/>
                </a:cubicBezTo>
                <a:cubicBezTo>
                  <a:pt x="11586323" y="3009063"/>
                  <a:pt x="11586492" y="3009068"/>
                  <a:pt x="11586661" y="3009073"/>
                </a:cubicBezTo>
                <a:lnTo>
                  <a:pt x="11587201" y="3015763"/>
                </a:lnTo>
                <a:cubicBezTo>
                  <a:pt x="11592258" y="3046007"/>
                  <a:pt x="11594708" y="3076892"/>
                  <a:pt x="11594665" y="3108220"/>
                </a:cubicBezTo>
                <a:cubicBezTo>
                  <a:pt x="11595977" y="3113850"/>
                  <a:pt x="11596036" y="3119519"/>
                  <a:pt x="11596036" y="3125201"/>
                </a:cubicBezTo>
                <a:cubicBezTo>
                  <a:pt x="11596036" y="3129023"/>
                  <a:pt x="11596009" y="3132839"/>
                  <a:pt x="11595443" y="3136641"/>
                </a:cubicBezTo>
                <a:lnTo>
                  <a:pt x="11594944" y="3136608"/>
                </a:lnTo>
                <a:lnTo>
                  <a:pt x="11594918" y="3137103"/>
                </a:lnTo>
                <a:lnTo>
                  <a:pt x="11577800" y="3135477"/>
                </a:lnTo>
                <a:cubicBezTo>
                  <a:pt x="11545425" y="3134950"/>
                  <a:pt x="11513545" y="3131969"/>
                  <a:pt x="11482373" y="3126415"/>
                </a:cubicBezTo>
                <a:cubicBezTo>
                  <a:pt x="11476796" y="3126834"/>
                  <a:pt x="11471467" y="3125886"/>
                  <a:pt x="11466156" y="3124875"/>
                </a:cubicBezTo>
                <a:lnTo>
                  <a:pt x="11466040" y="3123727"/>
                </a:lnTo>
                <a:cubicBezTo>
                  <a:pt x="11107189" y="3064328"/>
                  <a:pt x="10826150" y="2783551"/>
                  <a:pt x="10775875" y="2430686"/>
                </a:cubicBezTo>
                <a:cubicBezTo>
                  <a:pt x="10775707" y="2430633"/>
                  <a:pt x="10775539" y="2430628"/>
                  <a:pt x="10775369" y="2430623"/>
                </a:cubicBezTo>
                <a:lnTo>
                  <a:pt x="10774831" y="2423947"/>
                </a:lnTo>
                <a:cubicBezTo>
                  <a:pt x="10769772" y="2393697"/>
                  <a:pt x="10767321" y="2362806"/>
                  <a:pt x="10767364" y="2331471"/>
                </a:cubicBezTo>
                <a:cubicBezTo>
                  <a:pt x="10766052" y="2325843"/>
                  <a:pt x="10765993" y="2320176"/>
                  <a:pt x="10765993" y="2314495"/>
                </a:cubicBezTo>
                <a:lnTo>
                  <a:pt x="10766587" y="2303055"/>
                </a:lnTo>
                <a:lnTo>
                  <a:pt x="10767085" y="2303088"/>
                </a:lnTo>
                <a:close/>
                <a:moveTo>
                  <a:pt x="10744358" y="2302594"/>
                </a:moveTo>
                <a:lnTo>
                  <a:pt x="10744384" y="2303088"/>
                </a:lnTo>
                <a:lnTo>
                  <a:pt x="10744882" y="2303055"/>
                </a:lnTo>
                <a:lnTo>
                  <a:pt x="10745476" y="2314495"/>
                </a:lnTo>
                <a:cubicBezTo>
                  <a:pt x="10745476" y="2320176"/>
                  <a:pt x="10745417" y="2325843"/>
                  <a:pt x="10744105" y="2331471"/>
                </a:cubicBezTo>
                <a:cubicBezTo>
                  <a:pt x="10744148" y="2362806"/>
                  <a:pt x="10741697" y="2393697"/>
                  <a:pt x="10736638" y="2423947"/>
                </a:cubicBezTo>
                <a:lnTo>
                  <a:pt x="10736100" y="2430623"/>
                </a:lnTo>
                <a:cubicBezTo>
                  <a:pt x="10735930" y="2430628"/>
                  <a:pt x="10735762" y="2430633"/>
                  <a:pt x="10735594" y="2430686"/>
                </a:cubicBezTo>
                <a:cubicBezTo>
                  <a:pt x="10685319" y="2783551"/>
                  <a:pt x="10404280" y="3064328"/>
                  <a:pt x="10045429" y="3123727"/>
                </a:cubicBezTo>
                <a:lnTo>
                  <a:pt x="10045313" y="3124875"/>
                </a:lnTo>
                <a:cubicBezTo>
                  <a:pt x="10040002" y="3125886"/>
                  <a:pt x="10034673" y="3126834"/>
                  <a:pt x="10029096" y="3126415"/>
                </a:cubicBezTo>
                <a:cubicBezTo>
                  <a:pt x="9997924" y="3131969"/>
                  <a:pt x="9966044" y="3134950"/>
                  <a:pt x="9933669" y="3135477"/>
                </a:cubicBezTo>
                <a:lnTo>
                  <a:pt x="9916551" y="3137103"/>
                </a:lnTo>
                <a:lnTo>
                  <a:pt x="9916525" y="3136608"/>
                </a:lnTo>
                <a:lnTo>
                  <a:pt x="9916026" y="3136641"/>
                </a:lnTo>
                <a:cubicBezTo>
                  <a:pt x="9915460" y="3132839"/>
                  <a:pt x="9915433" y="3129023"/>
                  <a:pt x="9915433" y="3125201"/>
                </a:cubicBezTo>
                <a:cubicBezTo>
                  <a:pt x="9915433" y="3119519"/>
                  <a:pt x="9915492" y="3113850"/>
                  <a:pt x="9916804" y="3108220"/>
                </a:cubicBezTo>
                <a:cubicBezTo>
                  <a:pt x="9916761" y="3076892"/>
                  <a:pt x="9919211" y="3046007"/>
                  <a:pt x="9924268" y="3015763"/>
                </a:cubicBezTo>
                <a:lnTo>
                  <a:pt x="9924808" y="3009073"/>
                </a:lnTo>
                <a:cubicBezTo>
                  <a:pt x="9924977" y="3009068"/>
                  <a:pt x="9925146" y="3009063"/>
                  <a:pt x="9925314" y="3009010"/>
                </a:cubicBezTo>
                <a:cubicBezTo>
                  <a:pt x="9975590" y="2656144"/>
                  <a:pt x="10256629" y="2375367"/>
                  <a:pt x="10615479" y="2315969"/>
                </a:cubicBezTo>
                <a:lnTo>
                  <a:pt x="10615596" y="2314821"/>
                </a:lnTo>
                <a:cubicBezTo>
                  <a:pt x="10620905" y="2313811"/>
                  <a:pt x="10626233" y="2312863"/>
                  <a:pt x="10631809" y="2313282"/>
                </a:cubicBezTo>
                <a:cubicBezTo>
                  <a:pt x="10662992" y="2307725"/>
                  <a:pt x="10694885" y="2304744"/>
                  <a:pt x="10727271" y="2304217"/>
                </a:cubicBezTo>
                <a:close/>
                <a:moveTo>
                  <a:pt x="9074958" y="2302594"/>
                </a:moveTo>
                <a:lnTo>
                  <a:pt x="9092045" y="2304217"/>
                </a:lnTo>
                <a:cubicBezTo>
                  <a:pt x="9124431" y="2304744"/>
                  <a:pt x="9156324" y="2307725"/>
                  <a:pt x="9187507" y="2313282"/>
                </a:cubicBezTo>
                <a:cubicBezTo>
                  <a:pt x="9193083" y="2312863"/>
                  <a:pt x="9198411" y="2313811"/>
                  <a:pt x="9203720" y="2314821"/>
                </a:cubicBezTo>
                <a:lnTo>
                  <a:pt x="9203837" y="2315969"/>
                </a:lnTo>
                <a:cubicBezTo>
                  <a:pt x="9562687" y="2375367"/>
                  <a:pt x="9843726" y="2656144"/>
                  <a:pt x="9894002" y="3009010"/>
                </a:cubicBezTo>
                <a:cubicBezTo>
                  <a:pt x="9894170" y="3009063"/>
                  <a:pt x="9894339" y="3009068"/>
                  <a:pt x="9894508" y="3009073"/>
                </a:cubicBezTo>
                <a:lnTo>
                  <a:pt x="9895048" y="3015763"/>
                </a:lnTo>
                <a:cubicBezTo>
                  <a:pt x="9900105" y="3046007"/>
                  <a:pt x="9902555" y="3076892"/>
                  <a:pt x="9902512" y="3108220"/>
                </a:cubicBezTo>
                <a:cubicBezTo>
                  <a:pt x="9903824" y="3113850"/>
                  <a:pt x="9903883" y="3119519"/>
                  <a:pt x="9903883" y="3125201"/>
                </a:cubicBezTo>
                <a:cubicBezTo>
                  <a:pt x="9903883" y="3129023"/>
                  <a:pt x="9903856" y="3132839"/>
                  <a:pt x="9903290" y="3136641"/>
                </a:cubicBezTo>
                <a:lnTo>
                  <a:pt x="9902791" y="3136608"/>
                </a:lnTo>
                <a:lnTo>
                  <a:pt x="9902765" y="3137103"/>
                </a:lnTo>
                <a:lnTo>
                  <a:pt x="9885647" y="3135477"/>
                </a:lnTo>
                <a:cubicBezTo>
                  <a:pt x="9853272" y="3134950"/>
                  <a:pt x="9821392" y="3131969"/>
                  <a:pt x="9790220" y="3126415"/>
                </a:cubicBezTo>
                <a:cubicBezTo>
                  <a:pt x="9784643" y="3126834"/>
                  <a:pt x="9779314" y="3125886"/>
                  <a:pt x="9774003" y="3124875"/>
                </a:cubicBezTo>
                <a:lnTo>
                  <a:pt x="9773887" y="3123727"/>
                </a:lnTo>
                <a:cubicBezTo>
                  <a:pt x="9415036" y="3064328"/>
                  <a:pt x="9133997" y="2783551"/>
                  <a:pt x="9083722" y="2430686"/>
                </a:cubicBezTo>
                <a:cubicBezTo>
                  <a:pt x="9083554" y="2430633"/>
                  <a:pt x="9083386" y="2430628"/>
                  <a:pt x="9083216" y="2430623"/>
                </a:cubicBezTo>
                <a:lnTo>
                  <a:pt x="9082678" y="2423947"/>
                </a:lnTo>
                <a:cubicBezTo>
                  <a:pt x="9077619" y="2393697"/>
                  <a:pt x="9075168" y="2362806"/>
                  <a:pt x="9075211" y="2331471"/>
                </a:cubicBezTo>
                <a:cubicBezTo>
                  <a:pt x="9073899" y="2325843"/>
                  <a:pt x="9073840" y="2320176"/>
                  <a:pt x="9073840" y="2314495"/>
                </a:cubicBezTo>
                <a:lnTo>
                  <a:pt x="9074434" y="2303055"/>
                </a:lnTo>
                <a:lnTo>
                  <a:pt x="9074932" y="2303088"/>
                </a:lnTo>
                <a:close/>
                <a:moveTo>
                  <a:pt x="9052207" y="2302594"/>
                </a:moveTo>
                <a:lnTo>
                  <a:pt x="9052233" y="2303088"/>
                </a:lnTo>
                <a:lnTo>
                  <a:pt x="9052731" y="2303055"/>
                </a:lnTo>
                <a:lnTo>
                  <a:pt x="9053325" y="2314495"/>
                </a:lnTo>
                <a:cubicBezTo>
                  <a:pt x="9053325" y="2320176"/>
                  <a:pt x="9053266" y="2325843"/>
                  <a:pt x="9051954" y="2331471"/>
                </a:cubicBezTo>
                <a:cubicBezTo>
                  <a:pt x="9051997" y="2362806"/>
                  <a:pt x="9049546" y="2393697"/>
                  <a:pt x="9044487" y="2423947"/>
                </a:cubicBezTo>
                <a:lnTo>
                  <a:pt x="9043949" y="2430623"/>
                </a:lnTo>
                <a:cubicBezTo>
                  <a:pt x="9043779" y="2430628"/>
                  <a:pt x="9043611" y="2430633"/>
                  <a:pt x="9043443" y="2430686"/>
                </a:cubicBezTo>
                <a:cubicBezTo>
                  <a:pt x="8993168" y="2783551"/>
                  <a:pt x="8712129" y="3064328"/>
                  <a:pt x="8353278" y="3123727"/>
                </a:cubicBezTo>
                <a:lnTo>
                  <a:pt x="8353162" y="3124875"/>
                </a:lnTo>
                <a:cubicBezTo>
                  <a:pt x="8347851" y="3125886"/>
                  <a:pt x="8342522" y="3126834"/>
                  <a:pt x="8336945" y="3126415"/>
                </a:cubicBezTo>
                <a:cubicBezTo>
                  <a:pt x="8305773" y="3131969"/>
                  <a:pt x="8273893" y="3134950"/>
                  <a:pt x="8241519" y="3135477"/>
                </a:cubicBezTo>
                <a:lnTo>
                  <a:pt x="8224400" y="3137103"/>
                </a:lnTo>
                <a:lnTo>
                  <a:pt x="8224374" y="3136608"/>
                </a:lnTo>
                <a:lnTo>
                  <a:pt x="8223875" y="3136641"/>
                </a:lnTo>
                <a:cubicBezTo>
                  <a:pt x="8223309" y="3132839"/>
                  <a:pt x="8223282" y="3129023"/>
                  <a:pt x="8223282" y="3125201"/>
                </a:cubicBezTo>
                <a:cubicBezTo>
                  <a:pt x="8223282" y="3119519"/>
                  <a:pt x="8223341" y="3113850"/>
                  <a:pt x="8224653" y="3108220"/>
                </a:cubicBezTo>
                <a:cubicBezTo>
                  <a:pt x="8224611" y="3076892"/>
                  <a:pt x="8227060" y="3046007"/>
                  <a:pt x="8232117" y="3015763"/>
                </a:cubicBezTo>
                <a:lnTo>
                  <a:pt x="8232657" y="3009073"/>
                </a:lnTo>
                <a:cubicBezTo>
                  <a:pt x="8232826" y="3009068"/>
                  <a:pt x="8232995" y="3009063"/>
                  <a:pt x="8233163" y="3009010"/>
                </a:cubicBezTo>
                <a:cubicBezTo>
                  <a:pt x="8283439" y="2656144"/>
                  <a:pt x="8564478" y="2375367"/>
                  <a:pt x="8923328" y="2315969"/>
                </a:cubicBezTo>
                <a:lnTo>
                  <a:pt x="8923445" y="2314821"/>
                </a:lnTo>
                <a:cubicBezTo>
                  <a:pt x="8928754" y="2313811"/>
                  <a:pt x="8934082" y="2312863"/>
                  <a:pt x="8939658" y="2313282"/>
                </a:cubicBezTo>
                <a:cubicBezTo>
                  <a:pt x="8970841" y="2307725"/>
                  <a:pt x="9002734" y="2304744"/>
                  <a:pt x="9035120" y="2304217"/>
                </a:cubicBezTo>
                <a:close/>
                <a:moveTo>
                  <a:pt x="7382807" y="2302594"/>
                </a:moveTo>
                <a:lnTo>
                  <a:pt x="7399895" y="2304217"/>
                </a:lnTo>
                <a:cubicBezTo>
                  <a:pt x="7432280" y="2304744"/>
                  <a:pt x="7464173" y="2307725"/>
                  <a:pt x="7495356" y="2313282"/>
                </a:cubicBezTo>
                <a:cubicBezTo>
                  <a:pt x="7500932" y="2312863"/>
                  <a:pt x="7506260" y="2313811"/>
                  <a:pt x="7511569" y="2314821"/>
                </a:cubicBezTo>
                <a:lnTo>
                  <a:pt x="7511686" y="2315969"/>
                </a:lnTo>
                <a:cubicBezTo>
                  <a:pt x="7870536" y="2375367"/>
                  <a:pt x="8151575" y="2656144"/>
                  <a:pt x="8201852" y="3009010"/>
                </a:cubicBezTo>
                <a:cubicBezTo>
                  <a:pt x="8202019" y="3009063"/>
                  <a:pt x="8202189" y="3009068"/>
                  <a:pt x="8202357" y="3009073"/>
                </a:cubicBezTo>
                <a:lnTo>
                  <a:pt x="8202898" y="3015763"/>
                </a:lnTo>
                <a:cubicBezTo>
                  <a:pt x="8207954" y="3046007"/>
                  <a:pt x="8210404" y="3076892"/>
                  <a:pt x="8210362" y="3108220"/>
                </a:cubicBezTo>
                <a:cubicBezTo>
                  <a:pt x="8211674" y="3113850"/>
                  <a:pt x="8211732" y="3119519"/>
                  <a:pt x="8211732" y="3125201"/>
                </a:cubicBezTo>
                <a:cubicBezTo>
                  <a:pt x="8211732" y="3129023"/>
                  <a:pt x="8211705" y="3132839"/>
                  <a:pt x="8211139" y="3136641"/>
                </a:cubicBezTo>
                <a:lnTo>
                  <a:pt x="8210640" y="3136608"/>
                </a:lnTo>
                <a:lnTo>
                  <a:pt x="8210614" y="3137103"/>
                </a:lnTo>
                <a:lnTo>
                  <a:pt x="8193496" y="3135477"/>
                </a:lnTo>
                <a:cubicBezTo>
                  <a:pt x="8161122" y="3134950"/>
                  <a:pt x="8129241" y="3131969"/>
                  <a:pt x="8098069" y="3126415"/>
                </a:cubicBezTo>
                <a:cubicBezTo>
                  <a:pt x="8092492" y="3126834"/>
                  <a:pt x="8087163" y="3125886"/>
                  <a:pt x="8081853" y="3124875"/>
                </a:cubicBezTo>
                <a:lnTo>
                  <a:pt x="8081737" y="3123727"/>
                </a:lnTo>
                <a:cubicBezTo>
                  <a:pt x="7722885" y="3064328"/>
                  <a:pt x="7441846" y="2783551"/>
                  <a:pt x="7391571" y="2430686"/>
                </a:cubicBezTo>
                <a:cubicBezTo>
                  <a:pt x="7391403" y="2430633"/>
                  <a:pt x="7391235" y="2430628"/>
                  <a:pt x="7391065" y="2430623"/>
                </a:cubicBezTo>
                <a:lnTo>
                  <a:pt x="7390527" y="2423947"/>
                </a:lnTo>
                <a:cubicBezTo>
                  <a:pt x="7385468" y="2393697"/>
                  <a:pt x="7383018" y="2362806"/>
                  <a:pt x="7383060" y="2331471"/>
                </a:cubicBezTo>
                <a:cubicBezTo>
                  <a:pt x="7381748" y="2325843"/>
                  <a:pt x="7381689" y="2320176"/>
                  <a:pt x="7381689" y="2314495"/>
                </a:cubicBezTo>
                <a:lnTo>
                  <a:pt x="7382283" y="2303055"/>
                </a:lnTo>
                <a:lnTo>
                  <a:pt x="7382781" y="2303088"/>
                </a:lnTo>
                <a:close/>
                <a:moveTo>
                  <a:pt x="7360056" y="2302594"/>
                </a:moveTo>
                <a:lnTo>
                  <a:pt x="7360082" y="2303088"/>
                </a:lnTo>
                <a:lnTo>
                  <a:pt x="7360580" y="2303055"/>
                </a:lnTo>
                <a:lnTo>
                  <a:pt x="7361174" y="2314495"/>
                </a:lnTo>
                <a:cubicBezTo>
                  <a:pt x="7361174" y="2320176"/>
                  <a:pt x="7361116" y="2325843"/>
                  <a:pt x="7359804" y="2331471"/>
                </a:cubicBezTo>
                <a:cubicBezTo>
                  <a:pt x="7359846" y="2362806"/>
                  <a:pt x="7357395" y="2393697"/>
                  <a:pt x="7352337" y="2423947"/>
                </a:cubicBezTo>
                <a:lnTo>
                  <a:pt x="7351798" y="2430623"/>
                </a:lnTo>
                <a:cubicBezTo>
                  <a:pt x="7351629" y="2430628"/>
                  <a:pt x="7351460" y="2430633"/>
                  <a:pt x="7351293" y="2430686"/>
                </a:cubicBezTo>
                <a:cubicBezTo>
                  <a:pt x="7301017" y="2783551"/>
                  <a:pt x="7019978" y="3064328"/>
                  <a:pt x="6661127" y="3123727"/>
                </a:cubicBezTo>
                <a:lnTo>
                  <a:pt x="6661011" y="3124875"/>
                </a:lnTo>
                <a:cubicBezTo>
                  <a:pt x="6655700" y="3125886"/>
                  <a:pt x="6650371" y="3126834"/>
                  <a:pt x="6644794" y="3126415"/>
                </a:cubicBezTo>
                <a:cubicBezTo>
                  <a:pt x="6613622" y="3131969"/>
                  <a:pt x="6581742" y="3134950"/>
                  <a:pt x="6549368" y="3135477"/>
                </a:cubicBezTo>
                <a:lnTo>
                  <a:pt x="6532249" y="3137103"/>
                </a:lnTo>
                <a:lnTo>
                  <a:pt x="6532223" y="3136608"/>
                </a:lnTo>
                <a:lnTo>
                  <a:pt x="6531724" y="3136641"/>
                </a:lnTo>
                <a:cubicBezTo>
                  <a:pt x="6531158" y="3132839"/>
                  <a:pt x="6531131" y="3129023"/>
                  <a:pt x="6531131" y="3125201"/>
                </a:cubicBezTo>
                <a:cubicBezTo>
                  <a:pt x="6531131" y="3119519"/>
                  <a:pt x="6531190" y="3113850"/>
                  <a:pt x="6532502" y="3108220"/>
                </a:cubicBezTo>
                <a:cubicBezTo>
                  <a:pt x="6532460" y="3076892"/>
                  <a:pt x="6534909" y="3046007"/>
                  <a:pt x="6539966" y="3015763"/>
                </a:cubicBezTo>
                <a:lnTo>
                  <a:pt x="6540506" y="3009073"/>
                </a:lnTo>
                <a:cubicBezTo>
                  <a:pt x="6540675" y="3009068"/>
                  <a:pt x="6540844" y="3009063"/>
                  <a:pt x="6541012" y="3009010"/>
                </a:cubicBezTo>
                <a:cubicBezTo>
                  <a:pt x="6591288" y="2656144"/>
                  <a:pt x="6872327" y="2375367"/>
                  <a:pt x="7231178" y="2315969"/>
                </a:cubicBezTo>
                <a:lnTo>
                  <a:pt x="7231295" y="2314821"/>
                </a:lnTo>
                <a:cubicBezTo>
                  <a:pt x="7236603" y="2313811"/>
                  <a:pt x="7241931" y="2312863"/>
                  <a:pt x="7247507" y="2313282"/>
                </a:cubicBezTo>
                <a:cubicBezTo>
                  <a:pt x="7278691" y="2307725"/>
                  <a:pt x="7310583" y="2304744"/>
                  <a:pt x="7342969" y="2304217"/>
                </a:cubicBezTo>
                <a:close/>
                <a:moveTo>
                  <a:pt x="5690656" y="2302594"/>
                </a:moveTo>
                <a:lnTo>
                  <a:pt x="5707743" y="2304217"/>
                </a:lnTo>
                <a:cubicBezTo>
                  <a:pt x="5740129" y="2304744"/>
                  <a:pt x="5772021" y="2307725"/>
                  <a:pt x="5803205" y="2313282"/>
                </a:cubicBezTo>
                <a:cubicBezTo>
                  <a:pt x="5808781" y="2312863"/>
                  <a:pt x="5814109" y="2313811"/>
                  <a:pt x="5819417" y="2314821"/>
                </a:cubicBezTo>
                <a:lnTo>
                  <a:pt x="5819534" y="2315969"/>
                </a:lnTo>
                <a:cubicBezTo>
                  <a:pt x="6178385" y="2375367"/>
                  <a:pt x="6459424" y="2656144"/>
                  <a:pt x="6509700" y="3009010"/>
                </a:cubicBezTo>
                <a:cubicBezTo>
                  <a:pt x="6509868" y="3009063"/>
                  <a:pt x="6510037" y="3009068"/>
                  <a:pt x="6510206" y="3009073"/>
                </a:cubicBezTo>
                <a:lnTo>
                  <a:pt x="6510746" y="3015763"/>
                </a:lnTo>
                <a:cubicBezTo>
                  <a:pt x="6515803" y="3046007"/>
                  <a:pt x="6518252" y="3076892"/>
                  <a:pt x="6518210" y="3108220"/>
                </a:cubicBezTo>
                <a:cubicBezTo>
                  <a:pt x="6519522" y="3113850"/>
                  <a:pt x="6519581" y="3119519"/>
                  <a:pt x="6519581" y="3125201"/>
                </a:cubicBezTo>
                <a:cubicBezTo>
                  <a:pt x="6519581" y="3129023"/>
                  <a:pt x="6519554" y="3132839"/>
                  <a:pt x="6518988" y="3136641"/>
                </a:cubicBezTo>
                <a:lnTo>
                  <a:pt x="6518489" y="3136608"/>
                </a:lnTo>
                <a:lnTo>
                  <a:pt x="6518463" y="3137103"/>
                </a:lnTo>
                <a:lnTo>
                  <a:pt x="6501344" y="3135477"/>
                </a:lnTo>
                <a:cubicBezTo>
                  <a:pt x="6468970" y="3134950"/>
                  <a:pt x="6437090" y="3131969"/>
                  <a:pt x="6405918" y="3126415"/>
                </a:cubicBezTo>
                <a:cubicBezTo>
                  <a:pt x="6400341" y="3126834"/>
                  <a:pt x="6395012" y="3125886"/>
                  <a:pt x="6389701" y="3124875"/>
                </a:cubicBezTo>
                <a:lnTo>
                  <a:pt x="6389585" y="3123727"/>
                </a:lnTo>
                <a:cubicBezTo>
                  <a:pt x="6030734" y="3064328"/>
                  <a:pt x="5749695" y="2783551"/>
                  <a:pt x="5699419" y="2430686"/>
                </a:cubicBezTo>
                <a:cubicBezTo>
                  <a:pt x="5699252" y="2430633"/>
                  <a:pt x="5699083" y="2430628"/>
                  <a:pt x="5698914" y="2430623"/>
                </a:cubicBezTo>
                <a:lnTo>
                  <a:pt x="5698375" y="2423947"/>
                </a:lnTo>
                <a:cubicBezTo>
                  <a:pt x="5693317" y="2393697"/>
                  <a:pt x="5690866" y="2362806"/>
                  <a:pt x="5690908" y="2331471"/>
                </a:cubicBezTo>
                <a:cubicBezTo>
                  <a:pt x="5689596" y="2325843"/>
                  <a:pt x="5689538" y="2320176"/>
                  <a:pt x="5689538" y="2314495"/>
                </a:cubicBezTo>
                <a:lnTo>
                  <a:pt x="5690132" y="2303055"/>
                </a:lnTo>
                <a:lnTo>
                  <a:pt x="5690630" y="2303088"/>
                </a:lnTo>
                <a:close/>
                <a:moveTo>
                  <a:pt x="5667905" y="2302594"/>
                </a:moveTo>
                <a:lnTo>
                  <a:pt x="5667931" y="2303088"/>
                </a:lnTo>
                <a:lnTo>
                  <a:pt x="5668429" y="2303055"/>
                </a:lnTo>
                <a:lnTo>
                  <a:pt x="5669023" y="2314495"/>
                </a:lnTo>
                <a:cubicBezTo>
                  <a:pt x="5669023" y="2320176"/>
                  <a:pt x="5668964" y="2325843"/>
                  <a:pt x="5667652" y="2331471"/>
                </a:cubicBezTo>
                <a:cubicBezTo>
                  <a:pt x="5667694" y="2362806"/>
                  <a:pt x="5665244" y="2393697"/>
                  <a:pt x="5660185" y="2423947"/>
                </a:cubicBezTo>
                <a:lnTo>
                  <a:pt x="5659647" y="2430623"/>
                </a:lnTo>
                <a:cubicBezTo>
                  <a:pt x="5659477" y="2430628"/>
                  <a:pt x="5659309" y="2430633"/>
                  <a:pt x="5659141" y="2430686"/>
                </a:cubicBezTo>
                <a:cubicBezTo>
                  <a:pt x="5608866" y="2783551"/>
                  <a:pt x="5327827" y="3064328"/>
                  <a:pt x="4968975" y="3123727"/>
                </a:cubicBezTo>
                <a:lnTo>
                  <a:pt x="4968859" y="3124875"/>
                </a:lnTo>
                <a:cubicBezTo>
                  <a:pt x="4963549" y="3125886"/>
                  <a:pt x="4958220" y="3126834"/>
                  <a:pt x="4952643" y="3126415"/>
                </a:cubicBezTo>
                <a:cubicBezTo>
                  <a:pt x="4921471" y="3131969"/>
                  <a:pt x="4889590" y="3134950"/>
                  <a:pt x="4857216" y="3135477"/>
                </a:cubicBezTo>
                <a:lnTo>
                  <a:pt x="4840098" y="3137103"/>
                </a:lnTo>
                <a:lnTo>
                  <a:pt x="4840072" y="3136608"/>
                </a:lnTo>
                <a:lnTo>
                  <a:pt x="4839573" y="3136641"/>
                </a:lnTo>
                <a:cubicBezTo>
                  <a:pt x="4839007" y="3132839"/>
                  <a:pt x="4838980" y="3129023"/>
                  <a:pt x="4838980" y="3125201"/>
                </a:cubicBezTo>
                <a:cubicBezTo>
                  <a:pt x="4838980" y="3119519"/>
                  <a:pt x="4839038" y="3113850"/>
                  <a:pt x="4840350" y="3108220"/>
                </a:cubicBezTo>
                <a:cubicBezTo>
                  <a:pt x="4840308" y="3076892"/>
                  <a:pt x="4842758" y="3046007"/>
                  <a:pt x="4847814" y="3015763"/>
                </a:cubicBezTo>
                <a:lnTo>
                  <a:pt x="4848355" y="3009073"/>
                </a:lnTo>
                <a:cubicBezTo>
                  <a:pt x="4848523" y="3009068"/>
                  <a:pt x="4848693" y="3009063"/>
                  <a:pt x="4848860" y="3009010"/>
                </a:cubicBezTo>
                <a:cubicBezTo>
                  <a:pt x="4899137" y="2656144"/>
                  <a:pt x="5180176" y="2375367"/>
                  <a:pt x="5539026" y="2315969"/>
                </a:cubicBezTo>
                <a:lnTo>
                  <a:pt x="5539143" y="2314821"/>
                </a:lnTo>
                <a:cubicBezTo>
                  <a:pt x="5544452" y="2313811"/>
                  <a:pt x="5549780" y="2312863"/>
                  <a:pt x="5555356" y="2313282"/>
                </a:cubicBezTo>
                <a:cubicBezTo>
                  <a:pt x="5586539" y="2307725"/>
                  <a:pt x="5618432" y="2304744"/>
                  <a:pt x="5650817" y="2304217"/>
                </a:cubicBezTo>
                <a:close/>
                <a:moveTo>
                  <a:pt x="3998505" y="2302594"/>
                </a:moveTo>
                <a:lnTo>
                  <a:pt x="4015592" y="2304217"/>
                </a:lnTo>
                <a:cubicBezTo>
                  <a:pt x="4047978" y="2304744"/>
                  <a:pt x="4079870" y="2307725"/>
                  <a:pt x="4111054" y="2313282"/>
                </a:cubicBezTo>
                <a:cubicBezTo>
                  <a:pt x="4116630" y="2312863"/>
                  <a:pt x="4121958" y="2313811"/>
                  <a:pt x="4127266" y="2314821"/>
                </a:cubicBezTo>
                <a:lnTo>
                  <a:pt x="4127384" y="2315969"/>
                </a:lnTo>
                <a:cubicBezTo>
                  <a:pt x="4486234" y="2375367"/>
                  <a:pt x="4767273" y="2656144"/>
                  <a:pt x="4817549" y="3009010"/>
                </a:cubicBezTo>
                <a:cubicBezTo>
                  <a:pt x="4817717" y="3009063"/>
                  <a:pt x="4817886" y="3009068"/>
                  <a:pt x="4818055" y="3009073"/>
                </a:cubicBezTo>
                <a:lnTo>
                  <a:pt x="4818595" y="3015763"/>
                </a:lnTo>
                <a:cubicBezTo>
                  <a:pt x="4823652" y="3046007"/>
                  <a:pt x="4826101" y="3076892"/>
                  <a:pt x="4826059" y="3108220"/>
                </a:cubicBezTo>
                <a:cubicBezTo>
                  <a:pt x="4827371" y="3113850"/>
                  <a:pt x="4827430" y="3119519"/>
                  <a:pt x="4827430" y="3125201"/>
                </a:cubicBezTo>
                <a:cubicBezTo>
                  <a:pt x="4827430" y="3129023"/>
                  <a:pt x="4827403" y="3132839"/>
                  <a:pt x="4826837" y="3136641"/>
                </a:cubicBezTo>
                <a:lnTo>
                  <a:pt x="4826338" y="3136608"/>
                </a:lnTo>
                <a:lnTo>
                  <a:pt x="4826312" y="3137103"/>
                </a:lnTo>
                <a:lnTo>
                  <a:pt x="4809193" y="3135477"/>
                </a:lnTo>
                <a:cubicBezTo>
                  <a:pt x="4776819" y="3134950"/>
                  <a:pt x="4744939" y="3131969"/>
                  <a:pt x="4713767" y="3126415"/>
                </a:cubicBezTo>
                <a:cubicBezTo>
                  <a:pt x="4708190" y="3126834"/>
                  <a:pt x="4702861" y="3125886"/>
                  <a:pt x="4697550" y="3124875"/>
                </a:cubicBezTo>
                <a:lnTo>
                  <a:pt x="4697434" y="3123727"/>
                </a:lnTo>
                <a:cubicBezTo>
                  <a:pt x="4338583" y="3064328"/>
                  <a:pt x="4057544" y="2783551"/>
                  <a:pt x="4007268" y="2430686"/>
                </a:cubicBezTo>
                <a:cubicBezTo>
                  <a:pt x="4007101" y="2430633"/>
                  <a:pt x="4006932" y="2430628"/>
                  <a:pt x="4006763" y="2430623"/>
                </a:cubicBezTo>
                <a:lnTo>
                  <a:pt x="4006225" y="2423947"/>
                </a:lnTo>
                <a:cubicBezTo>
                  <a:pt x="4001166" y="2393697"/>
                  <a:pt x="3998715" y="2362806"/>
                  <a:pt x="3998757" y="2331471"/>
                </a:cubicBezTo>
                <a:cubicBezTo>
                  <a:pt x="3997445" y="2325843"/>
                  <a:pt x="3997387" y="2320176"/>
                  <a:pt x="3997387" y="2314495"/>
                </a:cubicBezTo>
                <a:lnTo>
                  <a:pt x="3997981" y="2303055"/>
                </a:lnTo>
                <a:lnTo>
                  <a:pt x="3998479" y="2303088"/>
                </a:lnTo>
                <a:close/>
                <a:moveTo>
                  <a:pt x="3975754" y="2302594"/>
                </a:moveTo>
                <a:lnTo>
                  <a:pt x="3975780" y="2303088"/>
                </a:lnTo>
                <a:lnTo>
                  <a:pt x="3976278" y="2303055"/>
                </a:lnTo>
                <a:lnTo>
                  <a:pt x="3976872" y="2314495"/>
                </a:lnTo>
                <a:cubicBezTo>
                  <a:pt x="3976872" y="2320176"/>
                  <a:pt x="3976813" y="2325843"/>
                  <a:pt x="3975501" y="2331471"/>
                </a:cubicBezTo>
                <a:cubicBezTo>
                  <a:pt x="3975543" y="2362806"/>
                  <a:pt x="3973093" y="2393697"/>
                  <a:pt x="3968034" y="2423947"/>
                </a:cubicBezTo>
                <a:lnTo>
                  <a:pt x="3967496" y="2430623"/>
                </a:lnTo>
                <a:cubicBezTo>
                  <a:pt x="3967326" y="2430628"/>
                  <a:pt x="3967158" y="2430633"/>
                  <a:pt x="3966990" y="2430686"/>
                </a:cubicBezTo>
                <a:cubicBezTo>
                  <a:pt x="3916715" y="2783551"/>
                  <a:pt x="3635676" y="3064328"/>
                  <a:pt x="3276825" y="3123727"/>
                </a:cubicBezTo>
                <a:lnTo>
                  <a:pt x="3276708" y="3124875"/>
                </a:lnTo>
                <a:cubicBezTo>
                  <a:pt x="3271398" y="3125886"/>
                  <a:pt x="3266069" y="3126834"/>
                  <a:pt x="3260492" y="3126415"/>
                </a:cubicBezTo>
                <a:cubicBezTo>
                  <a:pt x="3229320" y="3131969"/>
                  <a:pt x="3197440" y="3134950"/>
                  <a:pt x="3165065" y="3135477"/>
                </a:cubicBezTo>
                <a:lnTo>
                  <a:pt x="3147947" y="3137103"/>
                </a:lnTo>
                <a:lnTo>
                  <a:pt x="3147921" y="3136608"/>
                </a:lnTo>
                <a:lnTo>
                  <a:pt x="3147422" y="3136641"/>
                </a:lnTo>
                <a:cubicBezTo>
                  <a:pt x="3146856" y="3132839"/>
                  <a:pt x="3146829" y="3129023"/>
                  <a:pt x="3146829" y="3125201"/>
                </a:cubicBezTo>
                <a:cubicBezTo>
                  <a:pt x="3146829" y="3119519"/>
                  <a:pt x="3146887" y="3113850"/>
                  <a:pt x="3148199" y="3108220"/>
                </a:cubicBezTo>
                <a:cubicBezTo>
                  <a:pt x="3148157" y="3076892"/>
                  <a:pt x="3150607" y="3046007"/>
                  <a:pt x="3155663" y="3015763"/>
                </a:cubicBezTo>
                <a:lnTo>
                  <a:pt x="3156204" y="3009073"/>
                </a:lnTo>
                <a:cubicBezTo>
                  <a:pt x="3156372" y="3009068"/>
                  <a:pt x="3156542" y="3009063"/>
                  <a:pt x="3156709" y="3009010"/>
                </a:cubicBezTo>
                <a:cubicBezTo>
                  <a:pt x="3206986" y="2656144"/>
                  <a:pt x="3488025" y="2375367"/>
                  <a:pt x="3846875" y="2315969"/>
                </a:cubicBezTo>
                <a:lnTo>
                  <a:pt x="3846992" y="2314821"/>
                </a:lnTo>
                <a:cubicBezTo>
                  <a:pt x="3852301" y="2313811"/>
                  <a:pt x="3857629" y="2312863"/>
                  <a:pt x="3863205" y="2313282"/>
                </a:cubicBezTo>
                <a:cubicBezTo>
                  <a:pt x="3894388" y="2307725"/>
                  <a:pt x="3926281" y="2304744"/>
                  <a:pt x="3958666" y="2304217"/>
                </a:cubicBezTo>
                <a:close/>
                <a:moveTo>
                  <a:pt x="2306354" y="2302594"/>
                </a:moveTo>
                <a:lnTo>
                  <a:pt x="2323441" y="2304217"/>
                </a:lnTo>
                <a:cubicBezTo>
                  <a:pt x="2355827" y="2304744"/>
                  <a:pt x="2387719" y="2307725"/>
                  <a:pt x="2418903" y="2313282"/>
                </a:cubicBezTo>
                <a:cubicBezTo>
                  <a:pt x="2424479" y="2312863"/>
                  <a:pt x="2429807" y="2313811"/>
                  <a:pt x="2435115" y="2314821"/>
                </a:cubicBezTo>
                <a:lnTo>
                  <a:pt x="2435233" y="2315969"/>
                </a:lnTo>
                <a:cubicBezTo>
                  <a:pt x="2794083" y="2375367"/>
                  <a:pt x="3075122" y="2656144"/>
                  <a:pt x="3125398" y="3009010"/>
                </a:cubicBezTo>
                <a:cubicBezTo>
                  <a:pt x="3125566" y="3009063"/>
                  <a:pt x="3125735" y="3009068"/>
                  <a:pt x="3125904" y="3009073"/>
                </a:cubicBezTo>
                <a:lnTo>
                  <a:pt x="3126444" y="3015763"/>
                </a:lnTo>
                <a:cubicBezTo>
                  <a:pt x="3131501" y="3046007"/>
                  <a:pt x="3133950" y="3076892"/>
                  <a:pt x="3133908" y="3108220"/>
                </a:cubicBezTo>
                <a:cubicBezTo>
                  <a:pt x="3135220" y="3113850"/>
                  <a:pt x="3135279" y="3119519"/>
                  <a:pt x="3135279" y="3125201"/>
                </a:cubicBezTo>
                <a:cubicBezTo>
                  <a:pt x="3135279" y="3129023"/>
                  <a:pt x="3135252" y="3132839"/>
                  <a:pt x="3134686" y="3136641"/>
                </a:cubicBezTo>
                <a:lnTo>
                  <a:pt x="3134187" y="3136608"/>
                </a:lnTo>
                <a:lnTo>
                  <a:pt x="3134161" y="3137103"/>
                </a:lnTo>
                <a:lnTo>
                  <a:pt x="3117042" y="3135477"/>
                </a:lnTo>
                <a:cubicBezTo>
                  <a:pt x="3084668" y="3134950"/>
                  <a:pt x="3052788" y="3131969"/>
                  <a:pt x="3021616" y="3126415"/>
                </a:cubicBezTo>
                <a:cubicBezTo>
                  <a:pt x="3016039" y="3126834"/>
                  <a:pt x="3010710" y="3125886"/>
                  <a:pt x="3005399" y="3124875"/>
                </a:cubicBezTo>
                <a:lnTo>
                  <a:pt x="3005283" y="3123727"/>
                </a:lnTo>
                <a:cubicBezTo>
                  <a:pt x="2646432" y="3064328"/>
                  <a:pt x="2365393" y="2783551"/>
                  <a:pt x="2315117" y="2430686"/>
                </a:cubicBezTo>
                <a:cubicBezTo>
                  <a:pt x="2314950" y="2430633"/>
                  <a:pt x="2314781" y="2430628"/>
                  <a:pt x="2314612" y="2430623"/>
                </a:cubicBezTo>
                <a:lnTo>
                  <a:pt x="2314074" y="2423947"/>
                </a:lnTo>
                <a:cubicBezTo>
                  <a:pt x="2309015" y="2393697"/>
                  <a:pt x="2306564" y="2362806"/>
                  <a:pt x="2306606" y="2331471"/>
                </a:cubicBezTo>
                <a:cubicBezTo>
                  <a:pt x="2305294" y="2325843"/>
                  <a:pt x="2305236" y="2320176"/>
                  <a:pt x="2305236" y="2314495"/>
                </a:cubicBezTo>
                <a:lnTo>
                  <a:pt x="2305830" y="2303055"/>
                </a:lnTo>
                <a:lnTo>
                  <a:pt x="2306328" y="2303088"/>
                </a:lnTo>
                <a:close/>
                <a:moveTo>
                  <a:pt x="2283603" y="2302594"/>
                </a:moveTo>
                <a:lnTo>
                  <a:pt x="2283629" y="2303088"/>
                </a:lnTo>
                <a:lnTo>
                  <a:pt x="2284127" y="2303055"/>
                </a:lnTo>
                <a:lnTo>
                  <a:pt x="2284721" y="2314495"/>
                </a:lnTo>
                <a:cubicBezTo>
                  <a:pt x="2284721" y="2320176"/>
                  <a:pt x="2284662" y="2325843"/>
                  <a:pt x="2283350" y="2331471"/>
                </a:cubicBezTo>
                <a:cubicBezTo>
                  <a:pt x="2283392" y="2362806"/>
                  <a:pt x="2280942" y="2393697"/>
                  <a:pt x="2275883" y="2423947"/>
                </a:cubicBezTo>
                <a:lnTo>
                  <a:pt x="2275345" y="2430623"/>
                </a:lnTo>
                <a:cubicBezTo>
                  <a:pt x="2275175" y="2430628"/>
                  <a:pt x="2275007" y="2430633"/>
                  <a:pt x="2274839" y="2430686"/>
                </a:cubicBezTo>
                <a:cubicBezTo>
                  <a:pt x="2224564" y="2783551"/>
                  <a:pt x="1943525" y="3064328"/>
                  <a:pt x="1584673" y="3123727"/>
                </a:cubicBezTo>
                <a:lnTo>
                  <a:pt x="1584557" y="3124875"/>
                </a:lnTo>
                <a:cubicBezTo>
                  <a:pt x="1579247" y="3125886"/>
                  <a:pt x="1573918" y="3126834"/>
                  <a:pt x="1568341" y="3126415"/>
                </a:cubicBezTo>
                <a:cubicBezTo>
                  <a:pt x="1537169" y="3131969"/>
                  <a:pt x="1505289" y="3134950"/>
                  <a:pt x="1472914" y="3135477"/>
                </a:cubicBezTo>
                <a:lnTo>
                  <a:pt x="1455796" y="3137103"/>
                </a:lnTo>
                <a:lnTo>
                  <a:pt x="1455770" y="3136608"/>
                </a:lnTo>
                <a:lnTo>
                  <a:pt x="1455271" y="3136641"/>
                </a:lnTo>
                <a:cubicBezTo>
                  <a:pt x="1454705" y="3132839"/>
                  <a:pt x="1454678" y="3129023"/>
                  <a:pt x="1454678" y="3125201"/>
                </a:cubicBezTo>
                <a:cubicBezTo>
                  <a:pt x="1454678" y="3119519"/>
                  <a:pt x="1454736" y="3113850"/>
                  <a:pt x="1456048" y="3108220"/>
                </a:cubicBezTo>
                <a:cubicBezTo>
                  <a:pt x="1456006" y="3076892"/>
                  <a:pt x="1458456" y="3046007"/>
                  <a:pt x="1463513" y="3015763"/>
                </a:cubicBezTo>
                <a:lnTo>
                  <a:pt x="1464053" y="3009073"/>
                </a:lnTo>
                <a:cubicBezTo>
                  <a:pt x="1464221" y="3009068"/>
                  <a:pt x="1464391" y="3009063"/>
                  <a:pt x="1464558" y="3009010"/>
                </a:cubicBezTo>
                <a:cubicBezTo>
                  <a:pt x="1514835" y="2656144"/>
                  <a:pt x="1795874" y="2375367"/>
                  <a:pt x="2154724" y="2315969"/>
                </a:cubicBezTo>
                <a:lnTo>
                  <a:pt x="2154841" y="2314821"/>
                </a:lnTo>
                <a:cubicBezTo>
                  <a:pt x="2160150" y="2313811"/>
                  <a:pt x="2165478" y="2312863"/>
                  <a:pt x="2171054" y="2313282"/>
                </a:cubicBezTo>
                <a:cubicBezTo>
                  <a:pt x="2202237" y="2307725"/>
                  <a:pt x="2234130" y="2304744"/>
                  <a:pt x="2266515" y="2304217"/>
                </a:cubicBezTo>
                <a:close/>
                <a:moveTo>
                  <a:pt x="614203" y="2302594"/>
                </a:moveTo>
                <a:lnTo>
                  <a:pt x="631290" y="2304217"/>
                </a:lnTo>
                <a:cubicBezTo>
                  <a:pt x="663676" y="2304744"/>
                  <a:pt x="695568" y="2307725"/>
                  <a:pt x="726752" y="2313282"/>
                </a:cubicBezTo>
                <a:cubicBezTo>
                  <a:pt x="732328" y="2312863"/>
                  <a:pt x="737656" y="2313811"/>
                  <a:pt x="742964" y="2314821"/>
                </a:cubicBezTo>
                <a:lnTo>
                  <a:pt x="743081" y="2315969"/>
                </a:lnTo>
                <a:cubicBezTo>
                  <a:pt x="1101932" y="2375367"/>
                  <a:pt x="1382971" y="2656144"/>
                  <a:pt x="1433247" y="3009010"/>
                </a:cubicBezTo>
                <a:cubicBezTo>
                  <a:pt x="1433415" y="3009063"/>
                  <a:pt x="1433584" y="3009068"/>
                  <a:pt x="1433753" y="3009073"/>
                </a:cubicBezTo>
                <a:lnTo>
                  <a:pt x="1434293" y="3015763"/>
                </a:lnTo>
                <a:cubicBezTo>
                  <a:pt x="1439350" y="3046007"/>
                  <a:pt x="1441799" y="3076892"/>
                  <a:pt x="1441757" y="3108220"/>
                </a:cubicBezTo>
                <a:cubicBezTo>
                  <a:pt x="1443069" y="3113850"/>
                  <a:pt x="1443128" y="3119519"/>
                  <a:pt x="1443128" y="3125201"/>
                </a:cubicBezTo>
                <a:cubicBezTo>
                  <a:pt x="1443128" y="3129023"/>
                  <a:pt x="1443101" y="3132839"/>
                  <a:pt x="1442535" y="3136641"/>
                </a:cubicBezTo>
                <a:lnTo>
                  <a:pt x="1442036" y="3136608"/>
                </a:lnTo>
                <a:lnTo>
                  <a:pt x="1442010" y="3137103"/>
                </a:lnTo>
                <a:lnTo>
                  <a:pt x="1424891" y="3135477"/>
                </a:lnTo>
                <a:cubicBezTo>
                  <a:pt x="1392517" y="3134950"/>
                  <a:pt x="1360637" y="3131969"/>
                  <a:pt x="1329465" y="3126415"/>
                </a:cubicBezTo>
                <a:cubicBezTo>
                  <a:pt x="1323888" y="3126834"/>
                  <a:pt x="1318559" y="3125886"/>
                  <a:pt x="1313248" y="3124875"/>
                </a:cubicBezTo>
                <a:lnTo>
                  <a:pt x="1313132" y="3123727"/>
                </a:lnTo>
                <a:cubicBezTo>
                  <a:pt x="954281" y="3064328"/>
                  <a:pt x="673242" y="2783551"/>
                  <a:pt x="622966" y="2430686"/>
                </a:cubicBezTo>
                <a:cubicBezTo>
                  <a:pt x="622799" y="2430633"/>
                  <a:pt x="622630" y="2430628"/>
                  <a:pt x="622461" y="2430623"/>
                </a:cubicBezTo>
                <a:lnTo>
                  <a:pt x="621923" y="2423947"/>
                </a:lnTo>
                <a:cubicBezTo>
                  <a:pt x="616864" y="2393697"/>
                  <a:pt x="614413" y="2362806"/>
                  <a:pt x="614455" y="2331471"/>
                </a:cubicBezTo>
                <a:cubicBezTo>
                  <a:pt x="613143" y="2325843"/>
                  <a:pt x="613085" y="2320176"/>
                  <a:pt x="613085" y="2314495"/>
                </a:cubicBezTo>
                <a:lnTo>
                  <a:pt x="613679" y="2303055"/>
                </a:lnTo>
                <a:lnTo>
                  <a:pt x="614177" y="2303088"/>
                </a:lnTo>
                <a:close/>
                <a:moveTo>
                  <a:pt x="591452" y="2302594"/>
                </a:moveTo>
                <a:lnTo>
                  <a:pt x="591478" y="2303088"/>
                </a:lnTo>
                <a:lnTo>
                  <a:pt x="591976" y="2303055"/>
                </a:lnTo>
                <a:lnTo>
                  <a:pt x="592570" y="2314495"/>
                </a:lnTo>
                <a:cubicBezTo>
                  <a:pt x="592570" y="2320176"/>
                  <a:pt x="592511" y="2325843"/>
                  <a:pt x="591199" y="2331471"/>
                </a:cubicBezTo>
                <a:cubicBezTo>
                  <a:pt x="591242" y="2362806"/>
                  <a:pt x="588791" y="2393697"/>
                  <a:pt x="583732" y="2423947"/>
                </a:cubicBezTo>
                <a:lnTo>
                  <a:pt x="583194" y="2430623"/>
                </a:lnTo>
                <a:cubicBezTo>
                  <a:pt x="583024" y="2430628"/>
                  <a:pt x="582856" y="2430633"/>
                  <a:pt x="582689" y="2430686"/>
                </a:cubicBezTo>
                <a:cubicBezTo>
                  <a:pt x="537576" y="2747315"/>
                  <a:pt x="306662" y="3005901"/>
                  <a:pt x="0" y="3097101"/>
                </a:cubicBezTo>
                <a:lnTo>
                  <a:pt x="0" y="2964763"/>
                </a:lnTo>
                <a:cubicBezTo>
                  <a:pt x="229298" y="2881926"/>
                  <a:pt x="402181" y="2686530"/>
                  <a:pt x="449203" y="2447425"/>
                </a:cubicBezTo>
                <a:cubicBezTo>
                  <a:pt x="258971" y="2488309"/>
                  <a:pt x="97576" y="2603574"/>
                  <a:pt x="0" y="2761314"/>
                </a:cubicBezTo>
                <a:lnTo>
                  <a:pt x="0" y="2554520"/>
                </a:lnTo>
                <a:cubicBezTo>
                  <a:pt x="121484" y="2431613"/>
                  <a:pt x="282199" y="2345825"/>
                  <a:pt x="462573" y="2315969"/>
                </a:cubicBezTo>
                <a:lnTo>
                  <a:pt x="462690" y="2314821"/>
                </a:lnTo>
                <a:cubicBezTo>
                  <a:pt x="467999" y="2313811"/>
                  <a:pt x="473327" y="2312863"/>
                  <a:pt x="478903" y="2313282"/>
                </a:cubicBezTo>
                <a:cubicBezTo>
                  <a:pt x="510086" y="2307725"/>
                  <a:pt x="541979" y="2304744"/>
                  <a:pt x="574365" y="2304217"/>
                </a:cubicBezTo>
                <a:close/>
                <a:moveTo>
                  <a:pt x="11452667" y="1608087"/>
                </a:moveTo>
                <a:cubicBezTo>
                  <a:pt x="11177477" y="1666766"/>
                  <a:pt x="10962633" y="1879876"/>
                  <a:pt x="10909358" y="2148655"/>
                </a:cubicBezTo>
                <a:cubicBezTo>
                  <a:pt x="11184548" y="2089976"/>
                  <a:pt x="11399391" y="1876866"/>
                  <a:pt x="11452667" y="1608087"/>
                </a:cubicBezTo>
                <a:close/>
                <a:moveTo>
                  <a:pt x="10058800" y="1608087"/>
                </a:moveTo>
                <a:cubicBezTo>
                  <a:pt x="10112076" y="1876866"/>
                  <a:pt x="10326919" y="2089976"/>
                  <a:pt x="10602109" y="2148655"/>
                </a:cubicBezTo>
                <a:cubicBezTo>
                  <a:pt x="10548834" y="1879876"/>
                  <a:pt x="10333990" y="1666766"/>
                  <a:pt x="10058800" y="1608087"/>
                </a:cubicBezTo>
                <a:close/>
                <a:moveTo>
                  <a:pt x="9760514" y="1608087"/>
                </a:moveTo>
                <a:cubicBezTo>
                  <a:pt x="9485324" y="1666766"/>
                  <a:pt x="9270480" y="1879876"/>
                  <a:pt x="9217205" y="2148655"/>
                </a:cubicBezTo>
                <a:cubicBezTo>
                  <a:pt x="9492395" y="2089976"/>
                  <a:pt x="9707238" y="1876866"/>
                  <a:pt x="9760514" y="1608087"/>
                </a:cubicBezTo>
                <a:close/>
                <a:moveTo>
                  <a:pt x="8366649" y="1608087"/>
                </a:moveTo>
                <a:cubicBezTo>
                  <a:pt x="8419925" y="1876866"/>
                  <a:pt x="8634768" y="2089976"/>
                  <a:pt x="8909958" y="2148655"/>
                </a:cubicBezTo>
                <a:cubicBezTo>
                  <a:pt x="8856683" y="1879876"/>
                  <a:pt x="8641839" y="1666766"/>
                  <a:pt x="8366649" y="1608087"/>
                </a:cubicBezTo>
                <a:close/>
                <a:moveTo>
                  <a:pt x="8068363" y="1608087"/>
                </a:moveTo>
                <a:cubicBezTo>
                  <a:pt x="7793173" y="1666766"/>
                  <a:pt x="7578329" y="1879876"/>
                  <a:pt x="7525054" y="2148655"/>
                </a:cubicBezTo>
                <a:cubicBezTo>
                  <a:pt x="7800244" y="2089976"/>
                  <a:pt x="8015087" y="1876866"/>
                  <a:pt x="8068363" y="1608087"/>
                </a:cubicBezTo>
                <a:close/>
                <a:moveTo>
                  <a:pt x="6674498" y="1608087"/>
                </a:moveTo>
                <a:cubicBezTo>
                  <a:pt x="6727774" y="1876866"/>
                  <a:pt x="6942617" y="2089976"/>
                  <a:pt x="7217807" y="2148655"/>
                </a:cubicBezTo>
                <a:cubicBezTo>
                  <a:pt x="7164532" y="1879876"/>
                  <a:pt x="6949688" y="1666766"/>
                  <a:pt x="6674498" y="1608087"/>
                </a:cubicBezTo>
                <a:close/>
                <a:moveTo>
                  <a:pt x="6376212" y="1608087"/>
                </a:moveTo>
                <a:cubicBezTo>
                  <a:pt x="6101022" y="1666766"/>
                  <a:pt x="5886178" y="1879876"/>
                  <a:pt x="5832903" y="2148655"/>
                </a:cubicBezTo>
                <a:cubicBezTo>
                  <a:pt x="6108093" y="2089976"/>
                  <a:pt x="6322936" y="1876866"/>
                  <a:pt x="6376212" y="1608087"/>
                </a:cubicBezTo>
                <a:close/>
                <a:moveTo>
                  <a:pt x="4982347" y="1608087"/>
                </a:moveTo>
                <a:cubicBezTo>
                  <a:pt x="5035623" y="1876866"/>
                  <a:pt x="5250466" y="2089976"/>
                  <a:pt x="5525656" y="2148655"/>
                </a:cubicBezTo>
                <a:cubicBezTo>
                  <a:pt x="5472381" y="1879876"/>
                  <a:pt x="5257537" y="1666766"/>
                  <a:pt x="4982347" y="1608087"/>
                </a:cubicBezTo>
                <a:close/>
                <a:moveTo>
                  <a:pt x="4684061" y="1608087"/>
                </a:moveTo>
                <a:cubicBezTo>
                  <a:pt x="4408871" y="1666766"/>
                  <a:pt x="4194027" y="1879876"/>
                  <a:pt x="4140752" y="2148655"/>
                </a:cubicBezTo>
                <a:cubicBezTo>
                  <a:pt x="4415942" y="2089976"/>
                  <a:pt x="4630785" y="1876866"/>
                  <a:pt x="4684061" y="1608087"/>
                </a:cubicBezTo>
                <a:close/>
                <a:moveTo>
                  <a:pt x="3290196" y="1608087"/>
                </a:moveTo>
                <a:cubicBezTo>
                  <a:pt x="3343472" y="1876866"/>
                  <a:pt x="3558315" y="2089976"/>
                  <a:pt x="3833505" y="2148655"/>
                </a:cubicBezTo>
                <a:cubicBezTo>
                  <a:pt x="3780230" y="1879876"/>
                  <a:pt x="3565386" y="1666766"/>
                  <a:pt x="3290196" y="1608087"/>
                </a:cubicBezTo>
                <a:close/>
                <a:moveTo>
                  <a:pt x="2991910" y="1608087"/>
                </a:moveTo>
                <a:cubicBezTo>
                  <a:pt x="2716720" y="1666766"/>
                  <a:pt x="2501876" y="1879876"/>
                  <a:pt x="2448601" y="2148655"/>
                </a:cubicBezTo>
                <a:cubicBezTo>
                  <a:pt x="2723791" y="2089976"/>
                  <a:pt x="2938634" y="1876866"/>
                  <a:pt x="2991910" y="1608087"/>
                </a:cubicBezTo>
                <a:close/>
                <a:moveTo>
                  <a:pt x="1598045" y="1608087"/>
                </a:moveTo>
                <a:cubicBezTo>
                  <a:pt x="1651321" y="1876866"/>
                  <a:pt x="1866164" y="2089976"/>
                  <a:pt x="2141354" y="2148655"/>
                </a:cubicBezTo>
                <a:cubicBezTo>
                  <a:pt x="2088079" y="1879876"/>
                  <a:pt x="1873235" y="1666766"/>
                  <a:pt x="1598045" y="1608087"/>
                </a:cubicBezTo>
                <a:close/>
                <a:moveTo>
                  <a:pt x="1299759" y="1608087"/>
                </a:moveTo>
                <a:cubicBezTo>
                  <a:pt x="1024569" y="1666766"/>
                  <a:pt x="809725" y="1879876"/>
                  <a:pt x="756450" y="2148655"/>
                </a:cubicBezTo>
                <a:cubicBezTo>
                  <a:pt x="1031640" y="2089976"/>
                  <a:pt x="1246483" y="1876866"/>
                  <a:pt x="1299759" y="1608087"/>
                </a:cubicBezTo>
                <a:close/>
                <a:moveTo>
                  <a:pt x="0" y="1504081"/>
                </a:moveTo>
                <a:cubicBezTo>
                  <a:pt x="306658" y="1594561"/>
                  <a:pt x="537576" y="1851117"/>
                  <a:pt x="582690" y="2165262"/>
                </a:cubicBezTo>
                <a:cubicBezTo>
                  <a:pt x="582857" y="2165315"/>
                  <a:pt x="583026" y="2165320"/>
                  <a:pt x="583195" y="2165325"/>
                </a:cubicBezTo>
                <a:lnTo>
                  <a:pt x="583735" y="2171962"/>
                </a:lnTo>
                <a:cubicBezTo>
                  <a:pt x="588792" y="2201969"/>
                  <a:pt x="591242" y="2232611"/>
                  <a:pt x="591199" y="2263693"/>
                </a:cubicBezTo>
                <a:cubicBezTo>
                  <a:pt x="592511" y="2269279"/>
                  <a:pt x="592570" y="2274903"/>
                  <a:pt x="592570" y="2280541"/>
                </a:cubicBezTo>
                <a:cubicBezTo>
                  <a:pt x="592570" y="2284333"/>
                  <a:pt x="592543" y="2288119"/>
                  <a:pt x="591977" y="2291891"/>
                </a:cubicBezTo>
                <a:lnTo>
                  <a:pt x="591478" y="2291858"/>
                </a:lnTo>
                <a:lnTo>
                  <a:pt x="591452" y="2292349"/>
                </a:lnTo>
                <a:lnTo>
                  <a:pt x="574334" y="2290736"/>
                </a:lnTo>
                <a:cubicBezTo>
                  <a:pt x="541959" y="2290213"/>
                  <a:pt x="510079" y="2287255"/>
                  <a:pt x="478907" y="2281745"/>
                </a:cubicBezTo>
                <a:cubicBezTo>
                  <a:pt x="473330" y="2282161"/>
                  <a:pt x="468001" y="2281220"/>
                  <a:pt x="462690" y="2280217"/>
                </a:cubicBezTo>
                <a:lnTo>
                  <a:pt x="462574" y="2279078"/>
                </a:lnTo>
                <a:cubicBezTo>
                  <a:pt x="282200" y="2249456"/>
                  <a:pt x="121485" y="2164343"/>
                  <a:pt x="0" y="2042401"/>
                </a:cubicBezTo>
                <a:lnTo>
                  <a:pt x="0" y="1837231"/>
                </a:lnTo>
                <a:cubicBezTo>
                  <a:pt x="97584" y="1993737"/>
                  <a:pt x="258975" y="2108093"/>
                  <a:pt x="449203" y="2148655"/>
                </a:cubicBezTo>
                <a:cubicBezTo>
                  <a:pt x="402182" y="1911427"/>
                  <a:pt x="229297" y="1717565"/>
                  <a:pt x="0" y="1635380"/>
                </a:cubicBezTo>
                <a:close/>
                <a:moveTo>
                  <a:pt x="11608704" y="1464394"/>
                </a:moveTo>
                <a:lnTo>
                  <a:pt x="11625791" y="1466004"/>
                </a:lnTo>
                <a:cubicBezTo>
                  <a:pt x="11658177" y="1466527"/>
                  <a:pt x="11690070" y="1469485"/>
                  <a:pt x="11721253" y="1474998"/>
                </a:cubicBezTo>
                <a:cubicBezTo>
                  <a:pt x="11726829" y="1474582"/>
                  <a:pt x="11732157" y="1475523"/>
                  <a:pt x="11737466" y="1476525"/>
                </a:cubicBezTo>
                <a:lnTo>
                  <a:pt x="11737583" y="1477664"/>
                </a:lnTo>
                <a:cubicBezTo>
                  <a:pt x="11914088" y="1506650"/>
                  <a:pt x="12071767" y="1588774"/>
                  <a:pt x="12192000" y="1706842"/>
                </a:cubicBezTo>
                <a:lnTo>
                  <a:pt x="12192000" y="1906833"/>
                </a:lnTo>
                <a:cubicBezTo>
                  <a:pt x="12093732" y="1756811"/>
                  <a:pt x="11935983" y="1647542"/>
                  <a:pt x="11750953" y="1608088"/>
                </a:cubicBezTo>
                <a:cubicBezTo>
                  <a:pt x="11797422" y="1842524"/>
                  <a:pt x="11966808" y="2034608"/>
                  <a:pt x="12192000" y="2118654"/>
                </a:cubicBezTo>
                <a:lnTo>
                  <a:pt x="12192000" y="2250657"/>
                </a:lnTo>
                <a:cubicBezTo>
                  <a:pt x="11889465" y="2157681"/>
                  <a:pt x="11662185" y="1902872"/>
                  <a:pt x="11617468" y="1591480"/>
                </a:cubicBezTo>
                <a:cubicBezTo>
                  <a:pt x="11617300" y="1591427"/>
                  <a:pt x="11617132" y="1591423"/>
                  <a:pt x="11616962" y="1591418"/>
                </a:cubicBezTo>
                <a:lnTo>
                  <a:pt x="11616424" y="1584794"/>
                </a:lnTo>
                <a:cubicBezTo>
                  <a:pt x="11611365" y="1554782"/>
                  <a:pt x="11608914" y="1524133"/>
                  <a:pt x="11608957" y="1493044"/>
                </a:cubicBezTo>
                <a:cubicBezTo>
                  <a:pt x="11607645" y="1487460"/>
                  <a:pt x="11607586" y="1481838"/>
                  <a:pt x="11607586" y="1476202"/>
                </a:cubicBezTo>
                <a:lnTo>
                  <a:pt x="11608180" y="1464851"/>
                </a:lnTo>
                <a:lnTo>
                  <a:pt x="11608678" y="1464884"/>
                </a:lnTo>
                <a:close/>
                <a:moveTo>
                  <a:pt x="11594916" y="1464394"/>
                </a:moveTo>
                <a:lnTo>
                  <a:pt x="11594942" y="1464884"/>
                </a:lnTo>
                <a:lnTo>
                  <a:pt x="11595440" y="1464852"/>
                </a:lnTo>
                <a:lnTo>
                  <a:pt x="11596034" y="1476202"/>
                </a:lnTo>
                <a:cubicBezTo>
                  <a:pt x="11596034" y="1481838"/>
                  <a:pt x="11595975" y="1487460"/>
                  <a:pt x="11594663" y="1493044"/>
                </a:cubicBezTo>
                <a:cubicBezTo>
                  <a:pt x="11594706" y="1524133"/>
                  <a:pt x="11592255" y="1554782"/>
                  <a:pt x="11587196" y="1584794"/>
                </a:cubicBezTo>
                <a:lnTo>
                  <a:pt x="11586658" y="1591418"/>
                </a:lnTo>
                <a:cubicBezTo>
                  <a:pt x="11586488" y="1591423"/>
                  <a:pt x="11586320" y="1591427"/>
                  <a:pt x="11586152" y="1591480"/>
                </a:cubicBezTo>
                <a:cubicBezTo>
                  <a:pt x="11535877" y="1941574"/>
                  <a:pt x="11254838" y="2220146"/>
                  <a:pt x="10895987" y="2279078"/>
                </a:cubicBezTo>
                <a:lnTo>
                  <a:pt x="10895871" y="2280217"/>
                </a:lnTo>
                <a:cubicBezTo>
                  <a:pt x="10890560" y="2281220"/>
                  <a:pt x="10885231" y="2282161"/>
                  <a:pt x="10879654" y="2281745"/>
                </a:cubicBezTo>
                <a:cubicBezTo>
                  <a:pt x="10848482" y="2287255"/>
                  <a:pt x="10816602" y="2290213"/>
                  <a:pt x="10784227" y="2290736"/>
                </a:cubicBezTo>
                <a:lnTo>
                  <a:pt x="10767109" y="2292349"/>
                </a:lnTo>
                <a:lnTo>
                  <a:pt x="10767083" y="2291858"/>
                </a:lnTo>
                <a:lnTo>
                  <a:pt x="10766584" y="2291891"/>
                </a:lnTo>
                <a:cubicBezTo>
                  <a:pt x="10766018" y="2288119"/>
                  <a:pt x="10765991" y="2284333"/>
                  <a:pt x="10765991" y="2280541"/>
                </a:cubicBezTo>
                <a:cubicBezTo>
                  <a:pt x="10765991" y="2274903"/>
                  <a:pt x="10766050" y="2269279"/>
                  <a:pt x="10767362" y="2263693"/>
                </a:cubicBezTo>
                <a:cubicBezTo>
                  <a:pt x="10767319" y="2232611"/>
                  <a:pt x="10769769" y="2201969"/>
                  <a:pt x="10774826" y="2171962"/>
                </a:cubicBezTo>
                <a:lnTo>
                  <a:pt x="10775366" y="2165325"/>
                </a:lnTo>
                <a:cubicBezTo>
                  <a:pt x="10775535" y="2165320"/>
                  <a:pt x="10775704" y="2165315"/>
                  <a:pt x="10775872" y="2165262"/>
                </a:cubicBezTo>
                <a:cubicBezTo>
                  <a:pt x="10826148" y="1815167"/>
                  <a:pt x="11107187" y="1536596"/>
                  <a:pt x="11466037" y="1477664"/>
                </a:cubicBezTo>
                <a:lnTo>
                  <a:pt x="11466154" y="1476525"/>
                </a:lnTo>
                <a:cubicBezTo>
                  <a:pt x="11471463" y="1475523"/>
                  <a:pt x="11476791" y="1474582"/>
                  <a:pt x="11482367" y="1474998"/>
                </a:cubicBezTo>
                <a:cubicBezTo>
                  <a:pt x="11513550" y="1469485"/>
                  <a:pt x="11545443" y="1466527"/>
                  <a:pt x="11577829" y="1466004"/>
                </a:cubicBezTo>
                <a:close/>
                <a:moveTo>
                  <a:pt x="9916551" y="1464394"/>
                </a:moveTo>
                <a:lnTo>
                  <a:pt x="9933638" y="1466004"/>
                </a:lnTo>
                <a:cubicBezTo>
                  <a:pt x="9966024" y="1466527"/>
                  <a:pt x="9997917" y="1469485"/>
                  <a:pt x="10029100" y="1474998"/>
                </a:cubicBezTo>
                <a:cubicBezTo>
                  <a:pt x="10034676" y="1474582"/>
                  <a:pt x="10040004" y="1475523"/>
                  <a:pt x="10045313" y="1476525"/>
                </a:cubicBezTo>
                <a:lnTo>
                  <a:pt x="10045430" y="1477664"/>
                </a:lnTo>
                <a:cubicBezTo>
                  <a:pt x="10404280" y="1536596"/>
                  <a:pt x="10685319" y="1815167"/>
                  <a:pt x="10735596" y="2165262"/>
                </a:cubicBezTo>
                <a:cubicBezTo>
                  <a:pt x="10735763" y="2165315"/>
                  <a:pt x="10735932" y="2165320"/>
                  <a:pt x="10736101" y="2165325"/>
                </a:cubicBezTo>
                <a:lnTo>
                  <a:pt x="10736641" y="2171962"/>
                </a:lnTo>
                <a:cubicBezTo>
                  <a:pt x="10741698" y="2201969"/>
                  <a:pt x="10744148" y="2232611"/>
                  <a:pt x="10744105" y="2263693"/>
                </a:cubicBezTo>
                <a:cubicBezTo>
                  <a:pt x="10745417" y="2269279"/>
                  <a:pt x="10745476" y="2274903"/>
                  <a:pt x="10745476" y="2280541"/>
                </a:cubicBezTo>
                <a:cubicBezTo>
                  <a:pt x="10745476" y="2284333"/>
                  <a:pt x="10745449" y="2288119"/>
                  <a:pt x="10744883" y="2291891"/>
                </a:cubicBezTo>
                <a:lnTo>
                  <a:pt x="10744384" y="2291858"/>
                </a:lnTo>
                <a:lnTo>
                  <a:pt x="10744358" y="2292349"/>
                </a:lnTo>
                <a:lnTo>
                  <a:pt x="10727240" y="2290736"/>
                </a:lnTo>
                <a:cubicBezTo>
                  <a:pt x="10694865" y="2290213"/>
                  <a:pt x="10662985" y="2287255"/>
                  <a:pt x="10631813" y="2281745"/>
                </a:cubicBezTo>
                <a:cubicBezTo>
                  <a:pt x="10626236" y="2282161"/>
                  <a:pt x="10620907" y="2281220"/>
                  <a:pt x="10615596" y="2280217"/>
                </a:cubicBezTo>
                <a:lnTo>
                  <a:pt x="10615480" y="2279078"/>
                </a:lnTo>
                <a:cubicBezTo>
                  <a:pt x="10256629" y="2220146"/>
                  <a:pt x="9975590" y="1941574"/>
                  <a:pt x="9925315" y="1591480"/>
                </a:cubicBezTo>
                <a:cubicBezTo>
                  <a:pt x="9925147" y="1591427"/>
                  <a:pt x="9924979" y="1591423"/>
                  <a:pt x="9924809" y="1591418"/>
                </a:cubicBezTo>
                <a:lnTo>
                  <a:pt x="9924271" y="1584794"/>
                </a:lnTo>
                <a:cubicBezTo>
                  <a:pt x="9919212" y="1554782"/>
                  <a:pt x="9916761" y="1524133"/>
                  <a:pt x="9916804" y="1493044"/>
                </a:cubicBezTo>
                <a:cubicBezTo>
                  <a:pt x="9915492" y="1487460"/>
                  <a:pt x="9915433" y="1481838"/>
                  <a:pt x="9915433" y="1476202"/>
                </a:cubicBezTo>
                <a:lnTo>
                  <a:pt x="9916027" y="1464852"/>
                </a:lnTo>
                <a:lnTo>
                  <a:pt x="9916525" y="1464884"/>
                </a:lnTo>
                <a:close/>
                <a:moveTo>
                  <a:pt x="9902763" y="1464394"/>
                </a:moveTo>
                <a:lnTo>
                  <a:pt x="9902789" y="1464884"/>
                </a:lnTo>
                <a:lnTo>
                  <a:pt x="9903287" y="1464852"/>
                </a:lnTo>
                <a:lnTo>
                  <a:pt x="9903881" y="1476202"/>
                </a:lnTo>
                <a:cubicBezTo>
                  <a:pt x="9903881" y="1481838"/>
                  <a:pt x="9903822" y="1487460"/>
                  <a:pt x="9902510" y="1493044"/>
                </a:cubicBezTo>
                <a:cubicBezTo>
                  <a:pt x="9902553" y="1524133"/>
                  <a:pt x="9900102" y="1554782"/>
                  <a:pt x="9895043" y="1584794"/>
                </a:cubicBezTo>
                <a:lnTo>
                  <a:pt x="9894505" y="1591418"/>
                </a:lnTo>
                <a:cubicBezTo>
                  <a:pt x="9894335" y="1591423"/>
                  <a:pt x="9894167" y="1591427"/>
                  <a:pt x="9893999" y="1591480"/>
                </a:cubicBezTo>
                <a:cubicBezTo>
                  <a:pt x="9843724" y="1941574"/>
                  <a:pt x="9562685" y="2220146"/>
                  <a:pt x="9203834" y="2279078"/>
                </a:cubicBezTo>
                <a:lnTo>
                  <a:pt x="9203718" y="2280217"/>
                </a:lnTo>
                <a:cubicBezTo>
                  <a:pt x="9198407" y="2281220"/>
                  <a:pt x="9193078" y="2282161"/>
                  <a:pt x="9187501" y="2281745"/>
                </a:cubicBezTo>
                <a:cubicBezTo>
                  <a:pt x="9156329" y="2287255"/>
                  <a:pt x="9124449" y="2290213"/>
                  <a:pt x="9092074" y="2290736"/>
                </a:cubicBezTo>
                <a:lnTo>
                  <a:pt x="9074956" y="2292349"/>
                </a:lnTo>
                <a:lnTo>
                  <a:pt x="9074930" y="2291858"/>
                </a:lnTo>
                <a:lnTo>
                  <a:pt x="9074431" y="2291891"/>
                </a:lnTo>
                <a:cubicBezTo>
                  <a:pt x="9073865" y="2288119"/>
                  <a:pt x="9073838" y="2284333"/>
                  <a:pt x="9073838" y="2280541"/>
                </a:cubicBezTo>
                <a:cubicBezTo>
                  <a:pt x="9073838" y="2274903"/>
                  <a:pt x="9073897" y="2269279"/>
                  <a:pt x="9075209" y="2263693"/>
                </a:cubicBezTo>
                <a:cubicBezTo>
                  <a:pt x="9075166" y="2232611"/>
                  <a:pt x="9077616" y="2201969"/>
                  <a:pt x="9082673" y="2171962"/>
                </a:cubicBezTo>
                <a:lnTo>
                  <a:pt x="9083213" y="2165325"/>
                </a:lnTo>
                <a:cubicBezTo>
                  <a:pt x="9083382" y="2165320"/>
                  <a:pt x="9083551" y="2165315"/>
                  <a:pt x="9083718" y="2165262"/>
                </a:cubicBezTo>
                <a:cubicBezTo>
                  <a:pt x="9133995" y="1815167"/>
                  <a:pt x="9415034" y="1536596"/>
                  <a:pt x="9773884" y="1477664"/>
                </a:cubicBezTo>
                <a:lnTo>
                  <a:pt x="9774001" y="1476525"/>
                </a:lnTo>
                <a:cubicBezTo>
                  <a:pt x="9779310" y="1475523"/>
                  <a:pt x="9784638" y="1474582"/>
                  <a:pt x="9790214" y="1474998"/>
                </a:cubicBezTo>
                <a:cubicBezTo>
                  <a:pt x="9821397" y="1469485"/>
                  <a:pt x="9853290" y="1466527"/>
                  <a:pt x="9885676" y="1466004"/>
                </a:cubicBezTo>
                <a:close/>
                <a:moveTo>
                  <a:pt x="8224400" y="1464394"/>
                </a:moveTo>
                <a:lnTo>
                  <a:pt x="8241488" y="1466004"/>
                </a:lnTo>
                <a:cubicBezTo>
                  <a:pt x="8273873" y="1466527"/>
                  <a:pt x="8305766" y="1469485"/>
                  <a:pt x="8336949" y="1474998"/>
                </a:cubicBezTo>
                <a:cubicBezTo>
                  <a:pt x="8342525" y="1474582"/>
                  <a:pt x="8347853" y="1475523"/>
                  <a:pt x="8353162" y="1476525"/>
                </a:cubicBezTo>
                <a:lnTo>
                  <a:pt x="8353279" y="1477664"/>
                </a:lnTo>
                <a:cubicBezTo>
                  <a:pt x="8712129" y="1536596"/>
                  <a:pt x="8993168" y="1815167"/>
                  <a:pt x="9043444" y="2165262"/>
                </a:cubicBezTo>
                <a:cubicBezTo>
                  <a:pt x="9043612" y="2165315"/>
                  <a:pt x="9043781" y="2165320"/>
                  <a:pt x="9043950" y="2165325"/>
                </a:cubicBezTo>
                <a:lnTo>
                  <a:pt x="9044490" y="2171962"/>
                </a:lnTo>
                <a:cubicBezTo>
                  <a:pt x="9049547" y="2201969"/>
                  <a:pt x="9051997" y="2232611"/>
                  <a:pt x="9051954" y="2263693"/>
                </a:cubicBezTo>
                <a:cubicBezTo>
                  <a:pt x="9053266" y="2269279"/>
                  <a:pt x="9053325" y="2274903"/>
                  <a:pt x="9053325" y="2280541"/>
                </a:cubicBezTo>
                <a:cubicBezTo>
                  <a:pt x="9053325" y="2284333"/>
                  <a:pt x="9053298" y="2288119"/>
                  <a:pt x="9052732" y="2291891"/>
                </a:cubicBezTo>
                <a:lnTo>
                  <a:pt x="9052233" y="2291858"/>
                </a:lnTo>
                <a:lnTo>
                  <a:pt x="9052207" y="2292349"/>
                </a:lnTo>
                <a:lnTo>
                  <a:pt x="9035089" y="2290736"/>
                </a:lnTo>
                <a:cubicBezTo>
                  <a:pt x="9002714" y="2290213"/>
                  <a:pt x="8970834" y="2287255"/>
                  <a:pt x="8939662" y="2281745"/>
                </a:cubicBezTo>
                <a:cubicBezTo>
                  <a:pt x="8934085" y="2282161"/>
                  <a:pt x="8928756" y="2281220"/>
                  <a:pt x="8923445" y="2280217"/>
                </a:cubicBezTo>
                <a:lnTo>
                  <a:pt x="8923329" y="2279078"/>
                </a:lnTo>
                <a:cubicBezTo>
                  <a:pt x="8564478" y="2220146"/>
                  <a:pt x="8283439" y="1941574"/>
                  <a:pt x="8233164" y="1591480"/>
                </a:cubicBezTo>
                <a:cubicBezTo>
                  <a:pt x="8232996" y="1591427"/>
                  <a:pt x="8232828" y="1591423"/>
                  <a:pt x="8232658" y="1591418"/>
                </a:cubicBezTo>
                <a:lnTo>
                  <a:pt x="8232120" y="1584794"/>
                </a:lnTo>
                <a:cubicBezTo>
                  <a:pt x="8227061" y="1554782"/>
                  <a:pt x="8224611" y="1524133"/>
                  <a:pt x="8224653" y="1493044"/>
                </a:cubicBezTo>
                <a:cubicBezTo>
                  <a:pt x="8223341" y="1487460"/>
                  <a:pt x="8223282" y="1481838"/>
                  <a:pt x="8223282" y="1476202"/>
                </a:cubicBezTo>
                <a:lnTo>
                  <a:pt x="8223876" y="1464852"/>
                </a:lnTo>
                <a:lnTo>
                  <a:pt x="8224374" y="1464884"/>
                </a:lnTo>
                <a:close/>
                <a:moveTo>
                  <a:pt x="8210612" y="1464394"/>
                </a:moveTo>
                <a:lnTo>
                  <a:pt x="8210638" y="1464884"/>
                </a:lnTo>
                <a:lnTo>
                  <a:pt x="8211136" y="1464852"/>
                </a:lnTo>
                <a:lnTo>
                  <a:pt x="8211730" y="1476202"/>
                </a:lnTo>
                <a:cubicBezTo>
                  <a:pt x="8211730" y="1481838"/>
                  <a:pt x="8211672" y="1487460"/>
                  <a:pt x="8210360" y="1493044"/>
                </a:cubicBezTo>
                <a:cubicBezTo>
                  <a:pt x="8210402" y="1524133"/>
                  <a:pt x="8207951" y="1554782"/>
                  <a:pt x="8202893" y="1584794"/>
                </a:cubicBezTo>
                <a:lnTo>
                  <a:pt x="8202354" y="1591418"/>
                </a:lnTo>
                <a:cubicBezTo>
                  <a:pt x="8202185" y="1591423"/>
                  <a:pt x="8202016" y="1591427"/>
                  <a:pt x="8201849" y="1591480"/>
                </a:cubicBezTo>
                <a:cubicBezTo>
                  <a:pt x="8151573" y="1941574"/>
                  <a:pt x="7870534" y="2220146"/>
                  <a:pt x="7511683" y="2279078"/>
                </a:cubicBezTo>
                <a:lnTo>
                  <a:pt x="7511567" y="2280217"/>
                </a:lnTo>
                <a:cubicBezTo>
                  <a:pt x="7506256" y="2281220"/>
                  <a:pt x="7500927" y="2282161"/>
                  <a:pt x="7495350" y="2281745"/>
                </a:cubicBezTo>
                <a:cubicBezTo>
                  <a:pt x="7464178" y="2287255"/>
                  <a:pt x="7432298" y="2290213"/>
                  <a:pt x="7399924" y="2290736"/>
                </a:cubicBezTo>
                <a:lnTo>
                  <a:pt x="7382805" y="2292349"/>
                </a:lnTo>
                <a:lnTo>
                  <a:pt x="7382779" y="2291858"/>
                </a:lnTo>
                <a:lnTo>
                  <a:pt x="7382280" y="2291891"/>
                </a:lnTo>
                <a:cubicBezTo>
                  <a:pt x="7381714" y="2288119"/>
                  <a:pt x="7381687" y="2284333"/>
                  <a:pt x="7381687" y="2280541"/>
                </a:cubicBezTo>
                <a:cubicBezTo>
                  <a:pt x="7381687" y="2274903"/>
                  <a:pt x="7381746" y="2269279"/>
                  <a:pt x="7383058" y="2263693"/>
                </a:cubicBezTo>
                <a:cubicBezTo>
                  <a:pt x="7383016" y="2232611"/>
                  <a:pt x="7385465" y="2201969"/>
                  <a:pt x="7390522" y="2171962"/>
                </a:cubicBezTo>
                <a:lnTo>
                  <a:pt x="7391062" y="2165325"/>
                </a:lnTo>
                <a:cubicBezTo>
                  <a:pt x="7391231" y="2165320"/>
                  <a:pt x="7391400" y="2165315"/>
                  <a:pt x="7391568" y="2165262"/>
                </a:cubicBezTo>
                <a:cubicBezTo>
                  <a:pt x="7441844" y="1815167"/>
                  <a:pt x="7722883" y="1536596"/>
                  <a:pt x="8081734" y="1477664"/>
                </a:cubicBezTo>
                <a:lnTo>
                  <a:pt x="8081851" y="1476525"/>
                </a:lnTo>
                <a:cubicBezTo>
                  <a:pt x="8087159" y="1475523"/>
                  <a:pt x="8092487" y="1474582"/>
                  <a:pt x="8098063" y="1474998"/>
                </a:cubicBezTo>
                <a:cubicBezTo>
                  <a:pt x="8129247" y="1469485"/>
                  <a:pt x="8161139" y="1466527"/>
                  <a:pt x="8193525" y="1466004"/>
                </a:cubicBezTo>
                <a:close/>
                <a:moveTo>
                  <a:pt x="6532249" y="1464394"/>
                </a:moveTo>
                <a:lnTo>
                  <a:pt x="6549337" y="1466004"/>
                </a:lnTo>
                <a:cubicBezTo>
                  <a:pt x="6581722" y="1466527"/>
                  <a:pt x="6613615" y="1469485"/>
                  <a:pt x="6644798" y="1474998"/>
                </a:cubicBezTo>
                <a:cubicBezTo>
                  <a:pt x="6650374" y="1474582"/>
                  <a:pt x="6655702" y="1475523"/>
                  <a:pt x="6661011" y="1476525"/>
                </a:cubicBezTo>
                <a:lnTo>
                  <a:pt x="6661128" y="1477664"/>
                </a:lnTo>
                <a:cubicBezTo>
                  <a:pt x="7019978" y="1536596"/>
                  <a:pt x="7301017" y="1815167"/>
                  <a:pt x="7351294" y="2165262"/>
                </a:cubicBezTo>
                <a:cubicBezTo>
                  <a:pt x="7351461" y="2165315"/>
                  <a:pt x="7351631" y="2165320"/>
                  <a:pt x="7351799" y="2165325"/>
                </a:cubicBezTo>
                <a:lnTo>
                  <a:pt x="7352340" y="2171962"/>
                </a:lnTo>
                <a:cubicBezTo>
                  <a:pt x="7357396" y="2201969"/>
                  <a:pt x="7359846" y="2232611"/>
                  <a:pt x="7359804" y="2263693"/>
                </a:cubicBezTo>
                <a:cubicBezTo>
                  <a:pt x="7361116" y="2269279"/>
                  <a:pt x="7361174" y="2274903"/>
                  <a:pt x="7361174" y="2280541"/>
                </a:cubicBezTo>
                <a:cubicBezTo>
                  <a:pt x="7361174" y="2284333"/>
                  <a:pt x="7361147" y="2288119"/>
                  <a:pt x="7360581" y="2291891"/>
                </a:cubicBezTo>
                <a:lnTo>
                  <a:pt x="7360082" y="2291858"/>
                </a:lnTo>
                <a:lnTo>
                  <a:pt x="7360056" y="2292349"/>
                </a:lnTo>
                <a:lnTo>
                  <a:pt x="7342938" y="2290736"/>
                </a:lnTo>
                <a:cubicBezTo>
                  <a:pt x="7310564" y="2290213"/>
                  <a:pt x="7278683" y="2287255"/>
                  <a:pt x="7247511" y="2281745"/>
                </a:cubicBezTo>
                <a:cubicBezTo>
                  <a:pt x="7241934" y="2282161"/>
                  <a:pt x="7236605" y="2281220"/>
                  <a:pt x="7231295" y="2280217"/>
                </a:cubicBezTo>
                <a:lnTo>
                  <a:pt x="7231179" y="2279078"/>
                </a:lnTo>
                <a:cubicBezTo>
                  <a:pt x="6872327" y="2220146"/>
                  <a:pt x="6591288" y="1941574"/>
                  <a:pt x="6541013" y="1591480"/>
                </a:cubicBezTo>
                <a:cubicBezTo>
                  <a:pt x="6540845" y="1591427"/>
                  <a:pt x="6540677" y="1591423"/>
                  <a:pt x="6540507" y="1591418"/>
                </a:cubicBezTo>
                <a:lnTo>
                  <a:pt x="6539969" y="1584794"/>
                </a:lnTo>
                <a:cubicBezTo>
                  <a:pt x="6534910" y="1554782"/>
                  <a:pt x="6532460" y="1524133"/>
                  <a:pt x="6532502" y="1493044"/>
                </a:cubicBezTo>
                <a:cubicBezTo>
                  <a:pt x="6531190" y="1487460"/>
                  <a:pt x="6531131" y="1481838"/>
                  <a:pt x="6531131" y="1476202"/>
                </a:cubicBezTo>
                <a:lnTo>
                  <a:pt x="6531725" y="1464852"/>
                </a:lnTo>
                <a:lnTo>
                  <a:pt x="6532223" y="1464884"/>
                </a:lnTo>
                <a:close/>
                <a:moveTo>
                  <a:pt x="6518461" y="1464394"/>
                </a:moveTo>
                <a:lnTo>
                  <a:pt x="6518487" y="1464884"/>
                </a:lnTo>
                <a:lnTo>
                  <a:pt x="6518985" y="1464852"/>
                </a:lnTo>
                <a:lnTo>
                  <a:pt x="6519579" y="1476202"/>
                </a:lnTo>
                <a:cubicBezTo>
                  <a:pt x="6519579" y="1481838"/>
                  <a:pt x="6519520" y="1487460"/>
                  <a:pt x="6518208" y="1493044"/>
                </a:cubicBezTo>
                <a:cubicBezTo>
                  <a:pt x="6518250" y="1524133"/>
                  <a:pt x="6515800" y="1554782"/>
                  <a:pt x="6510741" y="1584794"/>
                </a:cubicBezTo>
                <a:lnTo>
                  <a:pt x="6510203" y="1591418"/>
                </a:lnTo>
                <a:cubicBezTo>
                  <a:pt x="6510033" y="1591423"/>
                  <a:pt x="6509865" y="1591427"/>
                  <a:pt x="6509697" y="1591480"/>
                </a:cubicBezTo>
                <a:cubicBezTo>
                  <a:pt x="6459422" y="1941574"/>
                  <a:pt x="6178383" y="2220146"/>
                  <a:pt x="5819531" y="2279078"/>
                </a:cubicBezTo>
                <a:lnTo>
                  <a:pt x="5819415" y="2280217"/>
                </a:lnTo>
                <a:cubicBezTo>
                  <a:pt x="5814105" y="2281220"/>
                  <a:pt x="5808776" y="2282161"/>
                  <a:pt x="5803199" y="2281745"/>
                </a:cubicBezTo>
                <a:cubicBezTo>
                  <a:pt x="5772027" y="2287255"/>
                  <a:pt x="5740146" y="2290213"/>
                  <a:pt x="5707772" y="2290736"/>
                </a:cubicBezTo>
                <a:lnTo>
                  <a:pt x="5690654" y="2292349"/>
                </a:lnTo>
                <a:lnTo>
                  <a:pt x="5690628" y="2291858"/>
                </a:lnTo>
                <a:lnTo>
                  <a:pt x="5690129" y="2291891"/>
                </a:lnTo>
                <a:cubicBezTo>
                  <a:pt x="5689563" y="2288119"/>
                  <a:pt x="5689536" y="2284333"/>
                  <a:pt x="5689536" y="2280541"/>
                </a:cubicBezTo>
                <a:cubicBezTo>
                  <a:pt x="5689536" y="2274903"/>
                  <a:pt x="5689594" y="2269279"/>
                  <a:pt x="5690906" y="2263693"/>
                </a:cubicBezTo>
                <a:cubicBezTo>
                  <a:pt x="5690864" y="2232611"/>
                  <a:pt x="5693314" y="2201969"/>
                  <a:pt x="5698370" y="2171962"/>
                </a:cubicBezTo>
                <a:lnTo>
                  <a:pt x="5698911" y="2165325"/>
                </a:lnTo>
                <a:cubicBezTo>
                  <a:pt x="5699079" y="2165320"/>
                  <a:pt x="5699249" y="2165315"/>
                  <a:pt x="5699416" y="2165262"/>
                </a:cubicBezTo>
                <a:cubicBezTo>
                  <a:pt x="5749693" y="1815167"/>
                  <a:pt x="6030732" y="1536596"/>
                  <a:pt x="6389582" y="1477664"/>
                </a:cubicBezTo>
                <a:lnTo>
                  <a:pt x="6389699" y="1476525"/>
                </a:lnTo>
                <a:cubicBezTo>
                  <a:pt x="6395008" y="1475523"/>
                  <a:pt x="6400336" y="1474582"/>
                  <a:pt x="6405912" y="1474998"/>
                </a:cubicBezTo>
                <a:cubicBezTo>
                  <a:pt x="6437095" y="1469485"/>
                  <a:pt x="6468988" y="1466527"/>
                  <a:pt x="6501373" y="1466004"/>
                </a:cubicBezTo>
                <a:close/>
                <a:moveTo>
                  <a:pt x="4840098" y="1464394"/>
                </a:moveTo>
                <a:lnTo>
                  <a:pt x="4857185" y="1466004"/>
                </a:lnTo>
                <a:cubicBezTo>
                  <a:pt x="4889571" y="1466527"/>
                  <a:pt x="4921463" y="1469485"/>
                  <a:pt x="4952647" y="1474998"/>
                </a:cubicBezTo>
                <a:cubicBezTo>
                  <a:pt x="4958223" y="1474582"/>
                  <a:pt x="4963551" y="1475523"/>
                  <a:pt x="4968859" y="1476525"/>
                </a:cubicBezTo>
                <a:lnTo>
                  <a:pt x="4968976" y="1477664"/>
                </a:lnTo>
                <a:cubicBezTo>
                  <a:pt x="5327827" y="1536596"/>
                  <a:pt x="5608866" y="1815167"/>
                  <a:pt x="5659142" y="2165262"/>
                </a:cubicBezTo>
                <a:cubicBezTo>
                  <a:pt x="5659310" y="2165315"/>
                  <a:pt x="5659479" y="2165320"/>
                  <a:pt x="5659648" y="2165325"/>
                </a:cubicBezTo>
                <a:lnTo>
                  <a:pt x="5660188" y="2171962"/>
                </a:lnTo>
                <a:cubicBezTo>
                  <a:pt x="5665245" y="2201969"/>
                  <a:pt x="5667694" y="2232611"/>
                  <a:pt x="5667652" y="2263693"/>
                </a:cubicBezTo>
                <a:cubicBezTo>
                  <a:pt x="5668964" y="2269279"/>
                  <a:pt x="5669023" y="2274903"/>
                  <a:pt x="5669023" y="2280541"/>
                </a:cubicBezTo>
                <a:cubicBezTo>
                  <a:pt x="5669023" y="2284333"/>
                  <a:pt x="5668996" y="2288119"/>
                  <a:pt x="5668430" y="2291891"/>
                </a:cubicBezTo>
                <a:lnTo>
                  <a:pt x="5667931" y="2291858"/>
                </a:lnTo>
                <a:lnTo>
                  <a:pt x="5667905" y="2292349"/>
                </a:lnTo>
                <a:lnTo>
                  <a:pt x="5650786" y="2290736"/>
                </a:lnTo>
                <a:cubicBezTo>
                  <a:pt x="5618412" y="2290213"/>
                  <a:pt x="5586532" y="2287255"/>
                  <a:pt x="5555360" y="2281745"/>
                </a:cubicBezTo>
                <a:cubicBezTo>
                  <a:pt x="5549783" y="2282161"/>
                  <a:pt x="5544454" y="2281220"/>
                  <a:pt x="5539143" y="2280217"/>
                </a:cubicBezTo>
                <a:lnTo>
                  <a:pt x="5539027" y="2279078"/>
                </a:lnTo>
                <a:cubicBezTo>
                  <a:pt x="5180176" y="2220146"/>
                  <a:pt x="4899137" y="1941574"/>
                  <a:pt x="4848861" y="1591480"/>
                </a:cubicBezTo>
                <a:cubicBezTo>
                  <a:pt x="4848694" y="1591427"/>
                  <a:pt x="4848525" y="1591423"/>
                  <a:pt x="4848356" y="1591418"/>
                </a:cubicBezTo>
                <a:lnTo>
                  <a:pt x="4847817" y="1584794"/>
                </a:lnTo>
                <a:cubicBezTo>
                  <a:pt x="4842759" y="1554782"/>
                  <a:pt x="4840308" y="1524133"/>
                  <a:pt x="4840350" y="1493044"/>
                </a:cubicBezTo>
                <a:cubicBezTo>
                  <a:pt x="4839038" y="1487460"/>
                  <a:pt x="4838980" y="1481838"/>
                  <a:pt x="4838980" y="1476202"/>
                </a:cubicBezTo>
                <a:lnTo>
                  <a:pt x="4839574" y="1464852"/>
                </a:lnTo>
                <a:lnTo>
                  <a:pt x="4840072" y="1464884"/>
                </a:lnTo>
                <a:close/>
                <a:moveTo>
                  <a:pt x="4826310" y="1464394"/>
                </a:moveTo>
                <a:lnTo>
                  <a:pt x="4826336" y="1464884"/>
                </a:lnTo>
                <a:lnTo>
                  <a:pt x="4826834" y="1464852"/>
                </a:lnTo>
                <a:lnTo>
                  <a:pt x="4827428" y="1476202"/>
                </a:lnTo>
                <a:cubicBezTo>
                  <a:pt x="4827428" y="1481838"/>
                  <a:pt x="4827369" y="1487460"/>
                  <a:pt x="4826057" y="1493044"/>
                </a:cubicBezTo>
                <a:cubicBezTo>
                  <a:pt x="4826099" y="1524133"/>
                  <a:pt x="4823649" y="1554782"/>
                  <a:pt x="4818590" y="1584794"/>
                </a:cubicBezTo>
                <a:lnTo>
                  <a:pt x="4818052" y="1591418"/>
                </a:lnTo>
                <a:cubicBezTo>
                  <a:pt x="4817882" y="1591423"/>
                  <a:pt x="4817714" y="1591427"/>
                  <a:pt x="4817546" y="1591480"/>
                </a:cubicBezTo>
                <a:cubicBezTo>
                  <a:pt x="4767271" y="1941574"/>
                  <a:pt x="4486232" y="2220146"/>
                  <a:pt x="4127381" y="2279078"/>
                </a:cubicBezTo>
                <a:lnTo>
                  <a:pt x="4127264" y="2280217"/>
                </a:lnTo>
                <a:cubicBezTo>
                  <a:pt x="4121954" y="2281220"/>
                  <a:pt x="4116625" y="2282161"/>
                  <a:pt x="4111048" y="2281745"/>
                </a:cubicBezTo>
                <a:cubicBezTo>
                  <a:pt x="4079876" y="2287255"/>
                  <a:pt x="4047996" y="2290213"/>
                  <a:pt x="4015621" y="2290736"/>
                </a:cubicBezTo>
                <a:lnTo>
                  <a:pt x="3998503" y="2292349"/>
                </a:lnTo>
                <a:lnTo>
                  <a:pt x="3998477" y="2291858"/>
                </a:lnTo>
                <a:lnTo>
                  <a:pt x="3997978" y="2291891"/>
                </a:lnTo>
                <a:cubicBezTo>
                  <a:pt x="3997412" y="2288119"/>
                  <a:pt x="3997385" y="2284333"/>
                  <a:pt x="3997385" y="2280541"/>
                </a:cubicBezTo>
                <a:cubicBezTo>
                  <a:pt x="3997385" y="2274903"/>
                  <a:pt x="3997443" y="2269279"/>
                  <a:pt x="3998755" y="2263693"/>
                </a:cubicBezTo>
                <a:cubicBezTo>
                  <a:pt x="3998713" y="2232611"/>
                  <a:pt x="4001163" y="2201969"/>
                  <a:pt x="4006219" y="2171962"/>
                </a:cubicBezTo>
                <a:lnTo>
                  <a:pt x="4006760" y="2165325"/>
                </a:lnTo>
                <a:cubicBezTo>
                  <a:pt x="4006928" y="2165320"/>
                  <a:pt x="4007098" y="2165315"/>
                  <a:pt x="4007265" y="2165262"/>
                </a:cubicBezTo>
                <a:cubicBezTo>
                  <a:pt x="4057542" y="1815167"/>
                  <a:pt x="4338581" y="1536596"/>
                  <a:pt x="4697431" y="1477664"/>
                </a:cubicBezTo>
                <a:lnTo>
                  <a:pt x="4697548" y="1476525"/>
                </a:lnTo>
                <a:cubicBezTo>
                  <a:pt x="4702857" y="1475523"/>
                  <a:pt x="4708185" y="1474582"/>
                  <a:pt x="4713761" y="1474998"/>
                </a:cubicBezTo>
                <a:cubicBezTo>
                  <a:pt x="4744944" y="1469485"/>
                  <a:pt x="4776837" y="1466527"/>
                  <a:pt x="4809222" y="1466004"/>
                </a:cubicBezTo>
                <a:close/>
                <a:moveTo>
                  <a:pt x="3147947" y="1464394"/>
                </a:moveTo>
                <a:lnTo>
                  <a:pt x="3165034" y="1466004"/>
                </a:lnTo>
                <a:cubicBezTo>
                  <a:pt x="3197420" y="1466527"/>
                  <a:pt x="3229312" y="1469485"/>
                  <a:pt x="3260496" y="1474998"/>
                </a:cubicBezTo>
                <a:cubicBezTo>
                  <a:pt x="3266072" y="1474582"/>
                  <a:pt x="3271400" y="1475523"/>
                  <a:pt x="3276708" y="1476525"/>
                </a:cubicBezTo>
                <a:lnTo>
                  <a:pt x="3276826" y="1477664"/>
                </a:lnTo>
                <a:cubicBezTo>
                  <a:pt x="3635676" y="1536596"/>
                  <a:pt x="3916715" y="1815167"/>
                  <a:pt x="3966991" y="2165262"/>
                </a:cubicBezTo>
                <a:cubicBezTo>
                  <a:pt x="3967159" y="2165315"/>
                  <a:pt x="3967328" y="2165320"/>
                  <a:pt x="3967497" y="2165325"/>
                </a:cubicBezTo>
                <a:lnTo>
                  <a:pt x="3968037" y="2171962"/>
                </a:lnTo>
                <a:cubicBezTo>
                  <a:pt x="3973094" y="2201969"/>
                  <a:pt x="3975543" y="2232611"/>
                  <a:pt x="3975501" y="2263693"/>
                </a:cubicBezTo>
                <a:cubicBezTo>
                  <a:pt x="3976813" y="2269279"/>
                  <a:pt x="3976872" y="2274903"/>
                  <a:pt x="3976872" y="2280541"/>
                </a:cubicBezTo>
                <a:cubicBezTo>
                  <a:pt x="3976872" y="2284333"/>
                  <a:pt x="3976845" y="2288119"/>
                  <a:pt x="3976279" y="2291891"/>
                </a:cubicBezTo>
                <a:lnTo>
                  <a:pt x="3975780" y="2291858"/>
                </a:lnTo>
                <a:lnTo>
                  <a:pt x="3975754" y="2292349"/>
                </a:lnTo>
                <a:lnTo>
                  <a:pt x="3958635" y="2290736"/>
                </a:lnTo>
                <a:cubicBezTo>
                  <a:pt x="3926261" y="2290213"/>
                  <a:pt x="3894381" y="2287255"/>
                  <a:pt x="3863209" y="2281745"/>
                </a:cubicBezTo>
                <a:cubicBezTo>
                  <a:pt x="3857632" y="2282161"/>
                  <a:pt x="3852303" y="2281220"/>
                  <a:pt x="3846992" y="2280217"/>
                </a:cubicBezTo>
                <a:lnTo>
                  <a:pt x="3846876" y="2279078"/>
                </a:lnTo>
                <a:cubicBezTo>
                  <a:pt x="3488025" y="2220146"/>
                  <a:pt x="3206986" y="1941574"/>
                  <a:pt x="3156710" y="1591480"/>
                </a:cubicBezTo>
                <a:cubicBezTo>
                  <a:pt x="3156543" y="1591427"/>
                  <a:pt x="3156374" y="1591423"/>
                  <a:pt x="3156205" y="1591418"/>
                </a:cubicBezTo>
                <a:lnTo>
                  <a:pt x="3155667" y="1584794"/>
                </a:lnTo>
                <a:cubicBezTo>
                  <a:pt x="3150608" y="1554782"/>
                  <a:pt x="3148157" y="1524133"/>
                  <a:pt x="3148199" y="1493044"/>
                </a:cubicBezTo>
                <a:cubicBezTo>
                  <a:pt x="3146887" y="1487460"/>
                  <a:pt x="3146829" y="1481838"/>
                  <a:pt x="3146829" y="1476202"/>
                </a:cubicBezTo>
                <a:lnTo>
                  <a:pt x="3147423" y="1464852"/>
                </a:lnTo>
                <a:lnTo>
                  <a:pt x="3147921" y="1464884"/>
                </a:lnTo>
                <a:close/>
                <a:moveTo>
                  <a:pt x="3134159" y="1464394"/>
                </a:moveTo>
                <a:lnTo>
                  <a:pt x="3134185" y="1464884"/>
                </a:lnTo>
                <a:lnTo>
                  <a:pt x="3134683" y="1464852"/>
                </a:lnTo>
                <a:lnTo>
                  <a:pt x="3135277" y="1476202"/>
                </a:lnTo>
                <a:cubicBezTo>
                  <a:pt x="3135277" y="1481838"/>
                  <a:pt x="3135218" y="1487460"/>
                  <a:pt x="3133906" y="1493044"/>
                </a:cubicBezTo>
                <a:cubicBezTo>
                  <a:pt x="3133948" y="1524133"/>
                  <a:pt x="3131498" y="1554782"/>
                  <a:pt x="3126439" y="1584794"/>
                </a:cubicBezTo>
                <a:lnTo>
                  <a:pt x="3125901" y="1591418"/>
                </a:lnTo>
                <a:cubicBezTo>
                  <a:pt x="3125731" y="1591423"/>
                  <a:pt x="3125563" y="1591427"/>
                  <a:pt x="3125395" y="1591480"/>
                </a:cubicBezTo>
                <a:cubicBezTo>
                  <a:pt x="3075120" y="1941574"/>
                  <a:pt x="2794081" y="2220146"/>
                  <a:pt x="2435230" y="2279078"/>
                </a:cubicBezTo>
                <a:lnTo>
                  <a:pt x="2435113" y="2280217"/>
                </a:lnTo>
                <a:cubicBezTo>
                  <a:pt x="2429803" y="2281220"/>
                  <a:pt x="2424474" y="2282161"/>
                  <a:pt x="2418897" y="2281745"/>
                </a:cubicBezTo>
                <a:cubicBezTo>
                  <a:pt x="2387725" y="2287255"/>
                  <a:pt x="2355845" y="2290213"/>
                  <a:pt x="2323470" y="2290736"/>
                </a:cubicBezTo>
                <a:lnTo>
                  <a:pt x="2306352" y="2292349"/>
                </a:lnTo>
                <a:lnTo>
                  <a:pt x="2306326" y="2291858"/>
                </a:lnTo>
                <a:lnTo>
                  <a:pt x="2305827" y="2291891"/>
                </a:lnTo>
                <a:cubicBezTo>
                  <a:pt x="2305261" y="2288119"/>
                  <a:pt x="2305234" y="2284333"/>
                  <a:pt x="2305234" y="2280541"/>
                </a:cubicBezTo>
                <a:cubicBezTo>
                  <a:pt x="2305234" y="2274903"/>
                  <a:pt x="2305292" y="2269279"/>
                  <a:pt x="2306604" y="2263693"/>
                </a:cubicBezTo>
                <a:cubicBezTo>
                  <a:pt x="2306562" y="2232611"/>
                  <a:pt x="2309012" y="2201969"/>
                  <a:pt x="2314068" y="2171962"/>
                </a:cubicBezTo>
                <a:lnTo>
                  <a:pt x="2314609" y="2165325"/>
                </a:lnTo>
                <a:cubicBezTo>
                  <a:pt x="2314777" y="2165320"/>
                  <a:pt x="2314947" y="2165315"/>
                  <a:pt x="2315114" y="2165262"/>
                </a:cubicBezTo>
                <a:cubicBezTo>
                  <a:pt x="2365391" y="1815167"/>
                  <a:pt x="2646430" y="1536596"/>
                  <a:pt x="3005280" y="1477664"/>
                </a:cubicBezTo>
                <a:lnTo>
                  <a:pt x="3005397" y="1476525"/>
                </a:lnTo>
                <a:cubicBezTo>
                  <a:pt x="3010706" y="1475523"/>
                  <a:pt x="3016034" y="1474582"/>
                  <a:pt x="3021610" y="1474998"/>
                </a:cubicBezTo>
                <a:cubicBezTo>
                  <a:pt x="3052793" y="1469485"/>
                  <a:pt x="3084686" y="1466527"/>
                  <a:pt x="3117071" y="1466004"/>
                </a:cubicBezTo>
                <a:close/>
                <a:moveTo>
                  <a:pt x="1455796" y="1464394"/>
                </a:moveTo>
                <a:lnTo>
                  <a:pt x="1472883" y="1466004"/>
                </a:lnTo>
                <a:cubicBezTo>
                  <a:pt x="1505269" y="1466527"/>
                  <a:pt x="1537161" y="1469485"/>
                  <a:pt x="1568345" y="1474998"/>
                </a:cubicBezTo>
                <a:cubicBezTo>
                  <a:pt x="1573921" y="1474582"/>
                  <a:pt x="1579249" y="1475523"/>
                  <a:pt x="1584557" y="1476525"/>
                </a:cubicBezTo>
                <a:lnTo>
                  <a:pt x="1584675" y="1477664"/>
                </a:lnTo>
                <a:cubicBezTo>
                  <a:pt x="1943525" y="1536596"/>
                  <a:pt x="2224564" y="1815167"/>
                  <a:pt x="2274840" y="2165262"/>
                </a:cubicBezTo>
                <a:cubicBezTo>
                  <a:pt x="2275008" y="2165315"/>
                  <a:pt x="2275177" y="2165320"/>
                  <a:pt x="2275346" y="2165325"/>
                </a:cubicBezTo>
                <a:lnTo>
                  <a:pt x="2275886" y="2171962"/>
                </a:lnTo>
                <a:cubicBezTo>
                  <a:pt x="2280943" y="2201969"/>
                  <a:pt x="2283392" y="2232611"/>
                  <a:pt x="2283350" y="2263693"/>
                </a:cubicBezTo>
                <a:cubicBezTo>
                  <a:pt x="2284662" y="2269279"/>
                  <a:pt x="2284721" y="2274903"/>
                  <a:pt x="2284721" y="2280541"/>
                </a:cubicBezTo>
                <a:cubicBezTo>
                  <a:pt x="2284721" y="2284333"/>
                  <a:pt x="2284694" y="2288119"/>
                  <a:pt x="2284128" y="2291891"/>
                </a:cubicBezTo>
                <a:lnTo>
                  <a:pt x="2283629" y="2291858"/>
                </a:lnTo>
                <a:lnTo>
                  <a:pt x="2283603" y="2292349"/>
                </a:lnTo>
                <a:lnTo>
                  <a:pt x="2266484" y="2290736"/>
                </a:lnTo>
                <a:cubicBezTo>
                  <a:pt x="2234110" y="2290213"/>
                  <a:pt x="2202230" y="2287255"/>
                  <a:pt x="2171058" y="2281745"/>
                </a:cubicBezTo>
                <a:cubicBezTo>
                  <a:pt x="2165481" y="2282161"/>
                  <a:pt x="2160152" y="2281220"/>
                  <a:pt x="2154841" y="2280217"/>
                </a:cubicBezTo>
                <a:lnTo>
                  <a:pt x="2154725" y="2279078"/>
                </a:lnTo>
                <a:cubicBezTo>
                  <a:pt x="1795874" y="2220146"/>
                  <a:pt x="1514835" y="1941574"/>
                  <a:pt x="1464559" y="1591480"/>
                </a:cubicBezTo>
                <a:cubicBezTo>
                  <a:pt x="1464392" y="1591427"/>
                  <a:pt x="1464223" y="1591423"/>
                  <a:pt x="1464054" y="1591418"/>
                </a:cubicBezTo>
                <a:lnTo>
                  <a:pt x="1463515" y="1584794"/>
                </a:lnTo>
                <a:cubicBezTo>
                  <a:pt x="1458457" y="1554782"/>
                  <a:pt x="1456006" y="1524133"/>
                  <a:pt x="1456048" y="1493044"/>
                </a:cubicBezTo>
                <a:cubicBezTo>
                  <a:pt x="1454736" y="1487460"/>
                  <a:pt x="1454678" y="1481838"/>
                  <a:pt x="1454678" y="1476202"/>
                </a:cubicBezTo>
                <a:lnTo>
                  <a:pt x="1455272" y="1464852"/>
                </a:lnTo>
                <a:lnTo>
                  <a:pt x="1455770" y="1464884"/>
                </a:lnTo>
                <a:close/>
                <a:moveTo>
                  <a:pt x="1442008" y="1464394"/>
                </a:moveTo>
                <a:lnTo>
                  <a:pt x="1442034" y="1464884"/>
                </a:lnTo>
                <a:lnTo>
                  <a:pt x="1442532" y="1464852"/>
                </a:lnTo>
                <a:lnTo>
                  <a:pt x="1443126" y="1476202"/>
                </a:lnTo>
                <a:cubicBezTo>
                  <a:pt x="1443126" y="1481838"/>
                  <a:pt x="1443067" y="1487460"/>
                  <a:pt x="1441755" y="1493044"/>
                </a:cubicBezTo>
                <a:cubicBezTo>
                  <a:pt x="1441797" y="1524133"/>
                  <a:pt x="1439347" y="1554782"/>
                  <a:pt x="1434288" y="1584794"/>
                </a:cubicBezTo>
                <a:lnTo>
                  <a:pt x="1433750" y="1591418"/>
                </a:lnTo>
                <a:cubicBezTo>
                  <a:pt x="1433580" y="1591423"/>
                  <a:pt x="1433412" y="1591427"/>
                  <a:pt x="1433244" y="1591480"/>
                </a:cubicBezTo>
                <a:cubicBezTo>
                  <a:pt x="1382969" y="1941574"/>
                  <a:pt x="1101930" y="2220146"/>
                  <a:pt x="743079" y="2279078"/>
                </a:cubicBezTo>
                <a:lnTo>
                  <a:pt x="742962" y="2280217"/>
                </a:lnTo>
                <a:cubicBezTo>
                  <a:pt x="737652" y="2281220"/>
                  <a:pt x="732323" y="2282161"/>
                  <a:pt x="726746" y="2281745"/>
                </a:cubicBezTo>
                <a:cubicBezTo>
                  <a:pt x="695574" y="2287255"/>
                  <a:pt x="663693" y="2290213"/>
                  <a:pt x="631319" y="2290736"/>
                </a:cubicBezTo>
                <a:lnTo>
                  <a:pt x="614201" y="2292349"/>
                </a:lnTo>
                <a:lnTo>
                  <a:pt x="614175" y="2291858"/>
                </a:lnTo>
                <a:lnTo>
                  <a:pt x="613676" y="2291891"/>
                </a:lnTo>
                <a:cubicBezTo>
                  <a:pt x="613110" y="2288119"/>
                  <a:pt x="613083" y="2284333"/>
                  <a:pt x="613083" y="2280541"/>
                </a:cubicBezTo>
                <a:cubicBezTo>
                  <a:pt x="613083" y="2274903"/>
                  <a:pt x="613141" y="2269279"/>
                  <a:pt x="614453" y="2263693"/>
                </a:cubicBezTo>
                <a:cubicBezTo>
                  <a:pt x="614411" y="2232611"/>
                  <a:pt x="616861" y="2201969"/>
                  <a:pt x="621917" y="2171962"/>
                </a:cubicBezTo>
                <a:lnTo>
                  <a:pt x="622458" y="2165325"/>
                </a:lnTo>
                <a:cubicBezTo>
                  <a:pt x="622626" y="2165320"/>
                  <a:pt x="622796" y="2165315"/>
                  <a:pt x="622963" y="2165262"/>
                </a:cubicBezTo>
                <a:cubicBezTo>
                  <a:pt x="673240" y="1815167"/>
                  <a:pt x="954279" y="1536596"/>
                  <a:pt x="1313129" y="1477664"/>
                </a:cubicBezTo>
                <a:lnTo>
                  <a:pt x="1313246" y="1476525"/>
                </a:lnTo>
                <a:cubicBezTo>
                  <a:pt x="1318555" y="1475523"/>
                  <a:pt x="1323883" y="1474582"/>
                  <a:pt x="1329459" y="1474998"/>
                </a:cubicBezTo>
                <a:cubicBezTo>
                  <a:pt x="1360642" y="1469485"/>
                  <a:pt x="1392535" y="1466527"/>
                  <a:pt x="1424920" y="1466004"/>
                </a:cubicBezTo>
                <a:close/>
                <a:moveTo>
                  <a:pt x="10909360" y="750600"/>
                </a:moveTo>
                <a:cubicBezTo>
                  <a:pt x="10962636" y="1021506"/>
                  <a:pt x="11177479" y="1236303"/>
                  <a:pt x="11452669" y="1295446"/>
                </a:cubicBezTo>
                <a:cubicBezTo>
                  <a:pt x="11399394" y="1024540"/>
                  <a:pt x="11184550" y="809743"/>
                  <a:pt x="10909360" y="750600"/>
                </a:cubicBezTo>
                <a:close/>
                <a:moveTo>
                  <a:pt x="10602109" y="750600"/>
                </a:moveTo>
                <a:cubicBezTo>
                  <a:pt x="10326919" y="809743"/>
                  <a:pt x="10112075" y="1024540"/>
                  <a:pt x="10058800" y="1295446"/>
                </a:cubicBezTo>
                <a:cubicBezTo>
                  <a:pt x="10333990" y="1236303"/>
                  <a:pt x="10548833" y="1021506"/>
                  <a:pt x="10602109" y="750600"/>
                </a:cubicBezTo>
                <a:close/>
                <a:moveTo>
                  <a:pt x="9217207" y="750600"/>
                </a:moveTo>
                <a:cubicBezTo>
                  <a:pt x="9270483" y="1021506"/>
                  <a:pt x="9485326" y="1236303"/>
                  <a:pt x="9760516" y="1295446"/>
                </a:cubicBezTo>
                <a:cubicBezTo>
                  <a:pt x="9707241" y="1024540"/>
                  <a:pt x="9492397" y="809743"/>
                  <a:pt x="9217207" y="750600"/>
                </a:cubicBezTo>
                <a:close/>
                <a:moveTo>
                  <a:pt x="8909958" y="750600"/>
                </a:moveTo>
                <a:cubicBezTo>
                  <a:pt x="8634768" y="809743"/>
                  <a:pt x="8419924" y="1024540"/>
                  <a:pt x="8366649" y="1295446"/>
                </a:cubicBezTo>
                <a:cubicBezTo>
                  <a:pt x="8641839" y="1236303"/>
                  <a:pt x="8856682" y="1021506"/>
                  <a:pt x="8909958" y="750600"/>
                </a:cubicBezTo>
                <a:close/>
                <a:moveTo>
                  <a:pt x="7525056" y="750600"/>
                </a:moveTo>
                <a:cubicBezTo>
                  <a:pt x="7578332" y="1021506"/>
                  <a:pt x="7793175" y="1236303"/>
                  <a:pt x="8068365" y="1295446"/>
                </a:cubicBezTo>
                <a:cubicBezTo>
                  <a:pt x="8015090" y="1024540"/>
                  <a:pt x="7800246" y="809743"/>
                  <a:pt x="7525056" y="750600"/>
                </a:cubicBezTo>
                <a:close/>
                <a:moveTo>
                  <a:pt x="7217807" y="750600"/>
                </a:moveTo>
                <a:cubicBezTo>
                  <a:pt x="6942617" y="809743"/>
                  <a:pt x="6727773" y="1024540"/>
                  <a:pt x="6674498" y="1295446"/>
                </a:cubicBezTo>
                <a:cubicBezTo>
                  <a:pt x="6949688" y="1236303"/>
                  <a:pt x="7164531" y="1021506"/>
                  <a:pt x="7217807" y="750600"/>
                </a:cubicBezTo>
                <a:close/>
                <a:moveTo>
                  <a:pt x="5832905" y="750600"/>
                </a:moveTo>
                <a:cubicBezTo>
                  <a:pt x="5886181" y="1021506"/>
                  <a:pt x="6101024" y="1236303"/>
                  <a:pt x="6376214" y="1295446"/>
                </a:cubicBezTo>
                <a:cubicBezTo>
                  <a:pt x="6322939" y="1024540"/>
                  <a:pt x="6108095" y="809743"/>
                  <a:pt x="5832905" y="750600"/>
                </a:cubicBezTo>
                <a:close/>
                <a:moveTo>
                  <a:pt x="5525656" y="750600"/>
                </a:moveTo>
                <a:cubicBezTo>
                  <a:pt x="5250466" y="809743"/>
                  <a:pt x="5035622" y="1024540"/>
                  <a:pt x="4982347" y="1295446"/>
                </a:cubicBezTo>
                <a:cubicBezTo>
                  <a:pt x="5257537" y="1236303"/>
                  <a:pt x="5472380" y="1021506"/>
                  <a:pt x="5525656" y="750600"/>
                </a:cubicBezTo>
                <a:close/>
                <a:moveTo>
                  <a:pt x="4140754" y="750600"/>
                </a:moveTo>
                <a:cubicBezTo>
                  <a:pt x="4194030" y="1021506"/>
                  <a:pt x="4408873" y="1236303"/>
                  <a:pt x="4684063" y="1295446"/>
                </a:cubicBezTo>
                <a:cubicBezTo>
                  <a:pt x="4630788" y="1024540"/>
                  <a:pt x="4415944" y="809743"/>
                  <a:pt x="4140754" y="750600"/>
                </a:cubicBezTo>
                <a:close/>
                <a:moveTo>
                  <a:pt x="3833505" y="750600"/>
                </a:moveTo>
                <a:cubicBezTo>
                  <a:pt x="3558315" y="809743"/>
                  <a:pt x="3343471" y="1024540"/>
                  <a:pt x="3290196" y="1295446"/>
                </a:cubicBezTo>
                <a:cubicBezTo>
                  <a:pt x="3565386" y="1236303"/>
                  <a:pt x="3780229" y="1021506"/>
                  <a:pt x="3833505" y="750600"/>
                </a:cubicBezTo>
                <a:close/>
                <a:moveTo>
                  <a:pt x="2448603" y="750600"/>
                </a:moveTo>
                <a:cubicBezTo>
                  <a:pt x="2501879" y="1021506"/>
                  <a:pt x="2716722" y="1236303"/>
                  <a:pt x="2991912" y="1295446"/>
                </a:cubicBezTo>
                <a:cubicBezTo>
                  <a:pt x="2938637" y="1024540"/>
                  <a:pt x="2723793" y="809743"/>
                  <a:pt x="2448603" y="750600"/>
                </a:cubicBezTo>
                <a:close/>
                <a:moveTo>
                  <a:pt x="2141354" y="750600"/>
                </a:moveTo>
                <a:cubicBezTo>
                  <a:pt x="1866164" y="809743"/>
                  <a:pt x="1651320" y="1024540"/>
                  <a:pt x="1598045" y="1295446"/>
                </a:cubicBezTo>
                <a:cubicBezTo>
                  <a:pt x="1873235" y="1236303"/>
                  <a:pt x="2088078" y="1021506"/>
                  <a:pt x="2141354" y="750600"/>
                </a:cubicBezTo>
                <a:close/>
                <a:moveTo>
                  <a:pt x="756452" y="750600"/>
                </a:moveTo>
                <a:cubicBezTo>
                  <a:pt x="809728" y="1021506"/>
                  <a:pt x="1024571" y="1236303"/>
                  <a:pt x="1299761" y="1295446"/>
                </a:cubicBezTo>
                <a:cubicBezTo>
                  <a:pt x="1246486" y="1024540"/>
                  <a:pt x="1031642" y="809743"/>
                  <a:pt x="756452" y="750600"/>
                </a:cubicBezTo>
                <a:close/>
                <a:moveTo>
                  <a:pt x="12192000" y="647790"/>
                </a:moveTo>
                <a:lnTo>
                  <a:pt x="12192000" y="780838"/>
                </a:lnTo>
                <a:cubicBezTo>
                  <a:pt x="11966807" y="865550"/>
                  <a:pt x="11797421" y="1059155"/>
                  <a:pt x="11750953" y="1295446"/>
                </a:cubicBezTo>
                <a:cubicBezTo>
                  <a:pt x="11935988" y="1255679"/>
                  <a:pt x="12093739" y="1145540"/>
                  <a:pt x="12192000" y="994335"/>
                </a:cubicBezTo>
                <a:lnTo>
                  <a:pt x="12192000" y="1195909"/>
                </a:lnTo>
                <a:cubicBezTo>
                  <a:pt x="12071770" y="1314911"/>
                  <a:pt x="11914089" y="1397686"/>
                  <a:pt x="11737582" y="1426902"/>
                </a:cubicBezTo>
                <a:lnTo>
                  <a:pt x="11737466" y="1428050"/>
                </a:lnTo>
                <a:cubicBezTo>
                  <a:pt x="11732155" y="1429061"/>
                  <a:pt x="11726826" y="1430009"/>
                  <a:pt x="11721249" y="1429590"/>
                </a:cubicBezTo>
                <a:cubicBezTo>
                  <a:pt x="11690077" y="1435144"/>
                  <a:pt x="11658197" y="1438125"/>
                  <a:pt x="11625822" y="1438652"/>
                </a:cubicBezTo>
                <a:lnTo>
                  <a:pt x="11608704" y="1440278"/>
                </a:lnTo>
                <a:lnTo>
                  <a:pt x="11608678" y="1439783"/>
                </a:lnTo>
                <a:lnTo>
                  <a:pt x="11608179" y="1439816"/>
                </a:lnTo>
                <a:cubicBezTo>
                  <a:pt x="11607613" y="1436014"/>
                  <a:pt x="11607586" y="1432198"/>
                  <a:pt x="11607586" y="1428376"/>
                </a:cubicBezTo>
                <a:cubicBezTo>
                  <a:pt x="11607586" y="1422694"/>
                  <a:pt x="11607645" y="1417025"/>
                  <a:pt x="11608957" y="1411395"/>
                </a:cubicBezTo>
                <a:cubicBezTo>
                  <a:pt x="11608914" y="1380067"/>
                  <a:pt x="11611364" y="1349182"/>
                  <a:pt x="11616421" y="1318938"/>
                </a:cubicBezTo>
                <a:lnTo>
                  <a:pt x="11616961" y="1312248"/>
                </a:lnTo>
                <a:cubicBezTo>
                  <a:pt x="11617130" y="1312243"/>
                  <a:pt x="11617299" y="1312238"/>
                  <a:pt x="11617466" y="1312185"/>
                </a:cubicBezTo>
                <a:cubicBezTo>
                  <a:pt x="11662185" y="998329"/>
                  <a:pt x="11889463" y="741504"/>
                  <a:pt x="12192000" y="647790"/>
                </a:cubicBezTo>
                <a:close/>
                <a:moveTo>
                  <a:pt x="10767111" y="605769"/>
                </a:moveTo>
                <a:lnTo>
                  <a:pt x="10784198" y="607392"/>
                </a:lnTo>
                <a:cubicBezTo>
                  <a:pt x="10816584" y="607919"/>
                  <a:pt x="10848477" y="610900"/>
                  <a:pt x="10879660" y="616457"/>
                </a:cubicBezTo>
                <a:cubicBezTo>
                  <a:pt x="10885236" y="616038"/>
                  <a:pt x="10890564" y="616986"/>
                  <a:pt x="10895873" y="617996"/>
                </a:cubicBezTo>
                <a:lnTo>
                  <a:pt x="10895990" y="619144"/>
                </a:lnTo>
                <a:cubicBezTo>
                  <a:pt x="11254840" y="678542"/>
                  <a:pt x="11535879" y="959319"/>
                  <a:pt x="11586156" y="1312185"/>
                </a:cubicBezTo>
                <a:cubicBezTo>
                  <a:pt x="11586323" y="1312238"/>
                  <a:pt x="11586492" y="1312243"/>
                  <a:pt x="11586661" y="1312248"/>
                </a:cubicBezTo>
                <a:lnTo>
                  <a:pt x="11587201" y="1318938"/>
                </a:lnTo>
                <a:cubicBezTo>
                  <a:pt x="11592258" y="1349182"/>
                  <a:pt x="11594708" y="1380067"/>
                  <a:pt x="11594665" y="1411395"/>
                </a:cubicBezTo>
                <a:cubicBezTo>
                  <a:pt x="11595977" y="1417025"/>
                  <a:pt x="11596036" y="1422694"/>
                  <a:pt x="11596036" y="1428376"/>
                </a:cubicBezTo>
                <a:cubicBezTo>
                  <a:pt x="11596036" y="1432198"/>
                  <a:pt x="11596009" y="1436014"/>
                  <a:pt x="11595443" y="1439816"/>
                </a:cubicBezTo>
                <a:lnTo>
                  <a:pt x="11594944" y="1439783"/>
                </a:lnTo>
                <a:lnTo>
                  <a:pt x="11594918" y="1440278"/>
                </a:lnTo>
                <a:lnTo>
                  <a:pt x="11577800" y="1438652"/>
                </a:lnTo>
                <a:cubicBezTo>
                  <a:pt x="11545425" y="1438125"/>
                  <a:pt x="11513545" y="1435144"/>
                  <a:pt x="11482373" y="1429590"/>
                </a:cubicBezTo>
                <a:cubicBezTo>
                  <a:pt x="11476796" y="1430009"/>
                  <a:pt x="11471467" y="1429061"/>
                  <a:pt x="11466156" y="1428050"/>
                </a:cubicBezTo>
                <a:lnTo>
                  <a:pt x="11466040" y="1426902"/>
                </a:lnTo>
                <a:cubicBezTo>
                  <a:pt x="11107189" y="1367503"/>
                  <a:pt x="10826150" y="1086726"/>
                  <a:pt x="10775875" y="733861"/>
                </a:cubicBezTo>
                <a:cubicBezTo>
                  <a:pt x="10775707" y="733808"/>
                  <a:pt x="10775539" y="733803"/>
                  <a:pt x="10775369" y="733798"/>
                </a:cubicBezTo>
                <a:lnTo>
                  <a:pt x="10774831" y="727122"/>
                </a:lnTo>
                <a:cubicBezTo>
                  <a:pt x="10769772" y="696872"/>
                  <a:pt x="10767321" y="665981"/>
                  <a:pt x="10767364" y="634646"/>
                </a:cubicBezTo>
                <a:cubicBezTo>
                  <a:pt x="10766052" y="629018"/>
                  <a:pt x="10765993" y="623351"/>
                  <a:pt x="10765993" y="617670"/>
                </a:cubicBezTo>
                <a:lnTo>
                  <a:pt x="10766587" y="606230"/>
                </a:lnTo>
                <a:lnTo>
                  <a:pt x="10767085" y="606263"/>
                </a:lnTo>
                <a:close/>
                <a:moveTo>
                  <a:pt x="10744358" y="605769"/>
                </a:moveTo>
                <a:lnTo>
                  <a:pt x="10744384" y="606263"/>
                </a:lnTo>
                <a:lnTo>
                  <a:pt x="10744882" y="606230"/>
                </a:lnTo>
                <a:lnTo>
                  <a:pt x="10745476" y="617670"/>
                </a:lnTo>
                <a:cubicBezTo>
                  <a:pt x="10745476" y="623351"/>
                  <a:pt x="10745417" y="629018"/>
                  <a:pt x="10744105" y="634646"/>
                </a:cubicBezTo>
                <a:cubicBezTo>
                  <a:pt x="10744148" y="665981"/>
                  <a:pt x="10741697" y="696872"/>
                  <a:pt x="10736638" y="727122"/>
                </a:cubicBezTo>
                <a:lnTo>
                  <a:pt x="10736100" y="733798"/>
                </a:lnTo>
                <a:cubicBezTo>
                  <a:pt x="10735930" y="733803"/>
                  <a:pt x="10735762" y="733808"/>
                  <a:pt x="10735594" y="733861"/>
                </a:cubicBezTo>
                <a:cubicBezTo>
                  <a:pt x="10685319" y="1086726"/>
                  <a:pt x="10404280" y="1367503"/>
                  <a:pt x="10045429" y="1426902"/>
                </a:cubicBezTo>
                <a:lnTo>
                  <a:pt x="10045313" y="1428050"/>
                </a:lnTo>
                <a:cubicBezTo>
                  <a:pt x="10040002" y="1429061"/>
                  <a:pt x="10034673" y="1430009"/>
                  <a:pt x="10029096" y="1429590"/>
                </a:cubicBezTo>
                <a:cubicBezTo>
                  <a:pt x="9997924" y="1435144"/>
                  <a:pt x="9966044" y="1438125"/>
                  <a:pt x="9933669" y="1438652"/>
                </a:cubicBezTo>
                <a:lnTo>
                  <a:pt x="9916551" y="1440278"/>
                </a:lnTo>
                <a:lnTo>
                  <a:pt x="9916525" y="1439783"/>
                </a:lnTo>
                <a:lnTo>
                  <a:pt x="9916026" y="1439816"/>
                </a:lnTo>
                <a:cubicBezTo>
                  <a:pt x="9915460" y="1436014"/>
                  <a:pt x="9915433" y="1432198"/>
                  <a:pt x="9915433" y="1428376"/>
                </a:cubicBezTo>
                <a:cubicBezTo>
                  <a:pt x="9915433" y="1422694"/>
                  <a:pt x="9915492" y="1417025"/>
                  <a:pt x="9916804" y="1411395"/>
                </a:cubicBezTo>
                <a:cubicBezTo>
                  <a:pt x="9916761" y="1380067"/>
                  <a:pt x="9919211" y="1349182"/>
                  <a:pt x="9924268" y="1318938"/>
                </a:cubicBezTo>
                <a:lnTo>
                  <a:pt x="9924808" y="1312248"/>
                </a:lnTo>
                <a:cubicBezTo>
                  <a:pt x="9924977" y="1312243"/>
                  <a:pt x="9925146" y="1312238"/>
                  <a:pt x="9925314" y="1312185"/>
                </a:cubicBezTo>
                <a:cubicBezTo>
                  <a:pt x="9975590" y="959319"/>
                  <a:pt x="10256629" y="678542"/>
                  <a:pt x="10615479" y="619144"/>
                </a:cubicBezTo>
                <a:lnTo>
                  <a:pt x="10615596" y="617996"/>
                </a:lnTo>
                <a:cubicBezTo>
                  <a:pt x="10620905" y="616986"/>
                  <a:pt x="10626233" y="616038"/>
                  <a:pt x="10631809" y="616457"/>
                </a:cubicBezTo>
                <a:cubicBezTo>
                  <a:pt x="10662992" y="610900"/>
                  <a:pt x="10694885" y="607919"/>
                  <a:pt x="10727271" y="607392"/>
                </a:cubicBezTo>
                <a:close/>
                <a:moveTo>
                  <a:pt x="9074958" y="605769"/>
                </a:moveTo>
                <a:lnTo>
                  <a:pt x="9092045" y="607392"/>
                </a:lnTo>
                <a:cubicBezTo>
                  <a:pt x="9124431" y="607919"/>
                  <a:pt x="9156324" y="610900"/>
                  <a:pt x="9187507" y="616457"/>
                </a:cubicBezTo>
                <a:cubicBezTo>
                  <a:pt x="9193083" y="616038"/>
                  <a:pt x="9198411" y="616986"/>
                  <a:pt x="9203720" y="617996"/>
                </a:cubicBezTo>
                <a:lnTo>
                  <a:pt x="9203837" y="619144"/>
                </a:lnTo>
                <a:cubicBezTo>
                  <a:pt x="9562687" y="678542"/>
                  <a:pt x="9843726" y="959319"/>
                  <a:pt x="9894002" y="1312185"/>
                </a:cubicBezTo>
                <a:cubicBezTo>
                  <a:pt x="9894170" y="1312238"/>
                  <a:pt x="9894339" y="1312243"/>
                  <a:pt x="9894508" y="1312248"/>
                </a:cubicBezTo>
                <a:lnTo>
                  <a:pt x="9895048" y="1318938"/>
                </a:lnTo>
                <a:cubicBezTo>
                  <a:pt x="9900105" y="1349182"/>
                  <a:pt x="9902555" y="1380067"/>
                  <a:pt x="9902512" y="1411395"/>
                </a:cubicBezTo>
                <a:cubicBezTo>
                  <a:pt x="9903824" y="1417025"/>
                  <a:pt x="9903883" y="1422694"/>
                  <a:pt x="9903883" y="1428376"/>
                </a:cubicBezTo>
                <a:cubicBezTo>
                  <a:pt x="9903883" y="1432198"/>
                  <a:pt x="9903856" y="1436014"/>
                  <a:pt x="9903290" y="1439816"/>
                </a:cubicBezTo>
                <a:lnTo>
                  <a:pt x="9902791" y="1439783"/>
                </a:lnTo>
                <a:lnTo>
                  <a:pt x="9902765" y="1440278"/>
                </a:lnTo>
                <a:lnTo>
                  <a:pt x="9885647" y="1438652"/>
                </a:lnTo>
                <a:cubicBezTo>
                  <a:pt x="9853272" y="1438125"/>
                  <a:pt x="9821392" y="1435144"/>
                  <a:pt x="9790220" y="1429590"/>
                </a:cubicBezTo>
                <a:cubicBezTo>
                  <a:pt x="9784643" y="1430009"/>
                  <a:pt x="9779314" y="1429061"/>
                  <a:pt x="9774003" y="1428050"/>
                </a:cubicBezTo>
                <a:lnTo>
                  <a:pt x="9773887" y="1426902"/>
                </a:lnTo>
                <a:cubicBezTo>
                  <a:pt x="9415036" y="1367503"/>
                  <a:pt x="9133997" y="1086726"/>
                  <a:pt x="9083722" y="733861"/>
                </a:cubicBezTo>
                <a:cubicBezTo>
                  <a:pt x="9083554" y="733808"/>
                  <a:pt x="9083386" y="733803"/>
                  <a:pt x="9083216" y="733798"/>
                </a:cubicBezTo>
                <a:lnTo>
                  <a:pt x="9082678" y="727122"/>
                </a:lnTo>
                <a:cubicBezTo>
                  <a:pt x="9077619" y="696872"/>
                  <a:pt x="9075168" y="665981"/>
                  <a:pt x="9075211" y="634646"/>
                </a:cubicBezTo>
                <a:cubicBezTo>
                  <a:pt x="9073899" y="629018"/>
                  <a:pt x="9073840" y="623351"/>
                  <a:pt x="9073840" y="617670"/>
                </a:cubicBezTo>
                <a:lnTo>
                  <a:pt x="9074434" y="606230"/>
                </a:lnTo>
                <a:lnTo>
                  <a:pt x="9074932" y="606263"/>
                </a:lnTo>
                <a:close/>
                <a:moveTo>
                  <a:pt x="9052207" y="605769"/>
                </a:moveTo>
                <a:lnTo>
                  <a:pt x="9052233" y="606263"/>
                </a:lnTo>
                <a:lnTo>
                  <a:pt x="9052731" y="606230"/>
                </a:lnTo>
                <a:lnTo>
                  <a:pt x="9053325" y="617670"/>
                </a:lnTo>
                <a:cubicBezTo>
                  <a:pt x="9053325" y="623351"/>
                  <a:pt x="9053266" y="629018"/>
                  <a:pt x="9051954" y="634646"/>
                </a:cubicBezTo>
                <a:cubicBezTo>
                  <a:pt x="9051997" y="665981"/>
                  <a:pt x="9049546" y="696872"/>
                  <a:pt x="9044487" y="727122"/>
                </a:cubicBezTo>
                <a:lnTo>
                  <a:pt x="9043949" y="733798"/>
                </a:lnTo>
                <a:cubicBezTo>
                  <a:pt x="9043779" y="733803"/>
                  <a:pt x="9043611" y="733808"/>
                  <a:pt x="9043443" y="733861"/>
                </a:cubicBezTo>
                <a:cubicBezTo>
                  <a:pt x="8993168" y="1086726"/>
                  <a:pt x="8712129" y="1367503"/>
                  <a:pt x="8353278" y="1426902"/>
                </a:cubicBezTo>
                <a:lnTo>
                  <a:pt x="8353162" y="1428050"/>
                </a:lnTo>
                <a:cubicBezTo>
                  <a:pt x="8347851" y="1429061"/>
                  <a:pt x="8342522" y="1430009"/>
                  <a:pt x="8336945" y="1429590"/>
                </a:cubicBezTo>
                <a:cubicBezTo>
                  <a:pt x="8305773" y="1435144"/>
                  <a:pt x="8273893" y="1438125"/>
                  <a:pt x="8241519" y="1438652"/>
                </a:cubicBezTo>
                <a:lnTo>
                  <a:pt x="8224400" y="1440278"/>
                </a:lnTo>
                <a:lnTo>
                  <a:pt x="8224374" y="1439783"/>
                </a:lnTo>
                <a:lnTo>
                  <a:pt x="8223875" y="1439816"/>
                </a:lnTo>
                <a:cubicBezTo>
                  <a:pt x="8223309" y="1436014"/>
                  <a:pt x="8223282" y="1432198"/>
                  <a:pt x="8223282" y="1428376"/>
                </a:cubicBezTo>
                <a:cubicBezTo>
                  <a:pt x="8223282" y="1422694"/>
                  <a:pt x="8223341" y="1417025"/>
                  <a:pt x="8224653" y="1411395"/>
                </a:cubicBezTo>
                <a:cubicBezTo>
                  <a:pt x="8224611" y="1380067"/>
                  <a:pt x="8227060" y="1349182"/>
                  <a:pt x="8232117" y="1318938"/>
                </a:cubicBezTo>
                <a:lnTo>
                  <a:pt x="8232657" y="1312248"/>
                </a:lnTo>
                <a:cubicBezTo>
                  <a:pt x="8232826" y="1312243"/>
                  <a:pt x="8232995" y="1312238"/>
                  <a:pt x="8233163" y="1312185"/>
                </a:cubicBezTo>
                <a:cubicBezTo>
                  <a:pt x="8283439" y="959319"/>
                  <a:pt x="8564478" y="678542"/>
                  <a:pt x="8923328" y="619144"/>
                </a:cubicBezTo>
                <a:lnTo>
                  <a:pt x="8923445" y="617996"/>
                </a:lnTo>
                <a:cubicBezTo>
                  <a:pt x="8928754" y="616986"/>
                  <a:pt x="8934082" y="616038"/>
                  <a:pt x="8939658" y="616457"/>
                </a:cubicBezTo>
                <a:cubicBezTo>
                  <a:pt x="8970841" y="610900"/>
                  <a:pt x="9002734" y="607919"/>
                  <a:pt x="9035120" y="607392"/>
                </a:cubicBezTo>
                <a:close/>
                <a:moveTo>
                  <a:pt x="7382807" y="605769"/>
                </a:moveTo>
                <a:lnTo>
                  <a:pt x="7399895" y="607392"/>
                </a:lnTo>
                <a:cubicBezTo>
                  <a:pt x="7432280" y="607919"/>
                  <a:pt x="7464173" y="610900"/>
                  <a:pt x="7495356" y="616457"/>
                </a:cubicBezTo>
                <a:cubicBezTo>
                  <a:pt x="7500932" y="616038"/>
                  <a:pt x="7506260" y="616986"/>
                  <a:pt x="7511569" y="617996"/>
                </a:cubicBezTo>
                <a:lnTo>
                  <a:pt x="7511686" y="619144"/>
                </a:lnTo>
                <a:cubicBezTo>
                  <a:pt x="7870536" y="678542"/>
                  <a:pt x="8151575" y="959319"/>
                  <a:pt x="8201852" y="1312185"/>
                </a:cubicBezTo>
                <a:cubicBezTo>
                  <a:pt x="8202019" y="1312238"/>
                  <a:pt x="8202189" y="1312243"/>
                  <a:pt x="8202357" y="1312248"/>
                </a:cubicBezTo>
                <a:lnTo>
                  <a:pt x="8202898" y="1318938"/>
                </a:lnTo>
                <a:cubicBezTo>
                  <a:pt x="8207954" y="1349182"/>
                  <a:pt x="8210404" y="1380067"/>
                  <a:pt x="8210362" y="1411395"/>
                </a:cubicBezTo>
                <a:cubicBezTo>
                  <a:pt x="8211674" y="1417025"/>
                  <a:pt x="8211732" y="1422694"/>
                  <a:pt x="8211732" y="1428376"/>
                </a:cubicBezTo>
                <a:cubicBezTo>
                  <a:pt x="8211732" y="1432198"/>
                  <a:pt x="8211705" y="1436014"/>
                  <a:pt x="8211139" y="1439816"/>
                </a:cubicBezTo>
                <a:lnTo>
                  <a:pt x="8210640" y="1439783"/>
                </a:lnTo>
                <a:lnTo>
                  <a:pt x="8210614" y="1440278"/>
                </a:lnTo>
                <a:lnTo>
                  <a:pt x="8193496" y="1438652"/>
                </a:lnTo>
                <a:cubicBezTo>
                  <a:pt x="8161122" y="1438125"/>
                  <a:pt x="8129241" y="1435144"/>
                  <a:pt x="8098069" y="1429590"/>
                </a:cubicBezTo>
                <a:cubicBezTo>
                  <a:pt x="8092492" y="1430009"/>
                  <a:pt x="8087163" y="1429061"/>
                  <a:pt x="8081853" y="1428050"/>
                </a:cubicBezTo>
                <a:lnTo>
                  <a:pt x="8081737" y="1426902"/>
                </a:lnTo>
                <a:cubicBezTo>
                  <a:pt x="7722885" y="1367503"/>
                  <a:pt x="7441846" y="1086726"/>
                  <a:pt x="7391571" y="733861"/>
                </a:cubicBezTo>
                <a:cubicBezTo>
                  <a:pt x="7391403" y="733808"/>
                  <a:pt x="7391235" y="733803"/>
                  <a:pt x="7391065" y="733798"/>
                </a:cubicBezTo>
                <a:lnTo>
                  <a:pt x="7390527" y="727122"/>
                </a:lnTo>
                <a:cubicBezTo>
                  <a:pt x="7385468" y="696872"/>
                  <a:pt x="7383018" y="665981"/>
                  <a:pt x="7383060" y="634646"/>
                </a:cubicBezTo>
                <a:cubicBezTo>
                  <a:pt x="7381748" y="629018"/>
                  <a:pt x="7381689" y="623351"/>
                  <a:pt x="7381689" y="617670"/>
                </a:cubicBezTo>
                <a:lnTo>
                  <a:pt x="7382283" y="606230"/>
                </a:lnTo>
                <a:lnTo>
                  <a:pt x="7382781" y="606263"/>
                </a:lnTo>
                <a:close/>
                <a:moveTo>
                  <a:pt x="5690656" y="605769"/>
                </a:moveTo>
                <a:lnTo>
                  <a:pt x="5707743" y="607392"/>
                </a:lnTo>
                <a:cubicBezTo>
                  <a:pt x="5740129" y="607919"/>
                  <a:pt x="5772021" y="610900"/>
                  <a:pt x="5803205" y="616457"/>
                </a:cubicBezTo>
                <a:cubicBezTo>
                  <a:pt x="5808781" y="616038"/>
                  <a:pt x="5814109" y="616986"/>
                  <a:pt x="5819417" y="617996"/>
                </a:cubicBezTo>
                <a:lnTo>
                  <a:pt x="5819534" y="619144"/>
                </a:lnTo>
                <a:cubicBezTo>
                  <a:pt x="6178385" y="678542"/>
                  <a:pt x="6459424" y="959319"/>
                  <a:pt x="6509700" y="1312185"/>
                </a:cubicBezTo>
                <a:cubicBezTo>
                  <a:pt x="6509868" y="1312238"/>
                  <a:pt x="6510037" y="1312243"/>
                  <a:pt x="6510206" y="1312248"/>
                </a:cubicBezTo>
                <a:lnTo>
                  <a:pt x="6510746" y="1318938"/>
                </a:lnTo>
                <a:cubicBezTo>
                  <a:pt x="6515803" y="1349182"/>
                  <a:pt x="6518252" y="1380067"/>
                  <a:pt x="6518210" y="1411395"/>
                </a:cubicBezTo>
                <a:cubicBezTo>
                  <a:pt x="6519522" y="1417025"/>
                  <a:pt x="6519581" y="1422694"/>
                  <a:pt x="6519581" y="1428376"/>
                </a:cubicBezTo>
                <a:cubicBezTo>
                  <a:pt x="6519581" y="1432198"/>
                  <a:pt x="6519554" y="1436014"/>
                  <a:pt x="6518988" y="1439816"/>
                </a:cubicBezTo>
                <a:lnTo>
                  <a:pt x="6518489" y="1439783"/>
                </a:lnTo>
                <a:lnTo>
                  <a:pt x="6518463" y="1440278"/>
                </a:lnTo>
                <a:lnTo>
                  <a:pt x="6501344" y="1438652"/>
                </a:lnTo>
                <a:cubicBezTo>
                  <a:pt x="6468970" y="1438125"/>
                  <a:pt x="6437090" y="1435144"/>
                  <a:pt x="6405918" y="1429590"/>
                </a:cubicBezTo>
                <a:cubicBezTo>
                  <a:pt x="6400341" y="1430009"/>
                  <a:pt x="6395012" y="1429061"/>
                  <a:pt x="6389701" y="1428050"/>
                </a:cubicBezTo>
                <a:lnTo>
                  <a:pt x="6389585" y="1426902"/>
                </a:lnTo>
                <a:cubicBezTo>
                  <a:pt x="6030734" y="1367503"/>
                  <a:pt x="5749695" y="1086726"/>
                  <a:pt x="5699419" y="733861"/>
                </a:cubicBezTo>
                <a:cubicBezTo>
                  <a:pt x="5699252" y="733808"/>
                  <a:pt x="5699083" y="733803"/>
                  <a:pt x="5698914" y="733798"/>
                </a:cubicBezTo>
                <a:lnTo>
                  <a:pt x="5698375" y="727122"/>
                </a:lnTo>
                <a:cubicBezTo>
                  <a:pt x="5693317" y="696872"/>
                  <a:pt x="5690866" y="665981"/>
                  <a:pt x="5690908" y="634646"/>
                </a:cubicBezTo>
                <a:cubicBezTo>
                  <a:pt x="5689596" y="629018"/>
                  <a:pt x="5689538" y="623351"/>
                  <a:pt x="5689538" y="617670"/>
                </a:cubicBezTo>
                <a:lnTo>
                  <a:pt x="5690132" y="606230"/>
                </a:lnTo>
                <a:lnTo>
                  <a:pt x="5690630" y="606263"/>
                </a:lnTo>
                <a:close/>
                <a:moveTo>
                  <a:pt x="5667905" y="605769"/>
                </a:moveTo>
                <a:lnTo>
                  <a:pt x="5667931" y="606263"/>
                </a:lnTo>
                <a:lnTo>
                  <a:pt x="5668429" y="606230"/>
                </a:lnTo>
                <a:lnTo>
                  <a:pt x="5669023" y="617670"/>
                </a:lnTo>
                <a:cubicBezTo>
                  <a:pt x="5669023" y="623351"/>
                  <a:pt x="5668964" y="629018"/>
                  <a:pt x="5667652" y="634646"/>
                </a:cubicBezTo>
                <a:cubicBezTo>
                  <a:pt x="5667694" y="665981"/>
                  <a:pt x="5665244" y="696872"/>
                  <a:pt x="5660185" y="727122"/>
                </a:cubicBezTo>
                <a:lnTo>
                  <a:pt x="5659647" y="733798"/>
                </a:lnTo>
                <a:cubicBezTo>
                  <a:pt x="5659477" y="733803"/>
                  <a:pt x="5659309" y="733808"/>
                  <a:pt x="5659141" y="733861"/>
                </a:cubicBezTo>
                <a:cubicBezTo>
                  <a:pt x="5608866" y="1086726"/>
                  <a:pt x="5327827" y="1367503"/>
                  <a:pt x="4968975" y="1426902"/>
                </a:cubicBezTo>
                <a:lnTo>
                  <a:pt x="4968859" y="1428050"/>
                </a:lnTo>
                <a:cubicBezTo>
                  <a:pt x="4963549" y="1429061"/>
                  <a:pt x="4958220" y="1430009"/>
                  <a:pt x="4952643" y="1429590"/>
                </a:cubicBezTo>
                <a:cubicBezTo>
                  <a:pt x="4921471" y="1435144"/>
                  <a:pt x="4889590" y="1438125"/>
                  <a:pt x="4857216" y="1438652"/>
                </a:cubicBezTo>
                <a:lnTo>
                  <a:pt x="4840098" y="1440278"/>
                </a:lnTo>
                <a:lnTo>
                  <a:pt x="4840072" y="1439783"/>
                </a:lnTo>
                <a:lnTo>
                  <a:pt x="4839573" y="1439816"/>
                </a:lnTo>
                <a:cubicBezTo>
                  <a:pt x="4839007" y="1436014"/>
                  <a:pt x="4838980" y="1432198"/>
                  <a:pt x="4838980" y="1428376"/>
                </a:cubicBezTo>
                <a:cubicBezTo>
                  <a:pt x="4838980" y="1422694"/>
                  <a:pt x="4839038" y="1417025"/>
                  <a:pt x="4840350" y="1411395"/>
                </a:cubicBezTo>
                <a:cubicBezTo>
                  <a:pt x="4840308" y="1380067"/>
                  <a:pt x="4842758" y="1349182"/>
                  <a:pt x="4847814" y="1318938"/>
                </a:cubicBezTo>
                <a:lnTo>
                  <a:pt x="4848355" y="1312248"/>
                </a:lnTo>
                <a:cubicBezTo>
                  <a:pt x="4848523" y="1312243"/>
                  <a:pt x="4848693" y="1312238"/>
                  <a:pt x="4848860" y="1312185"/>
                </a:cubicBezTo>
                <a:cubicBezTo>
                  <a:pt x="4899137" y="959319"/>
                  <a:pt x="5180176" y="678542"/>
                  <a:pt x="5539026" y="619144"/>
                </a:cubicBezTo>
                <a:lnTo>
                  <a:pt x="5539143" y="617996"/>
                </a:lnTo>
                <a:cubicBezTo>
                  <a:pt x="5544452" y="616986"/>
                  <a:pt x="5549780" y="616038"/>
                  <a:pt x="5555356" y="616457"/>
                </a:cubicBezTo>
                <a:cubicBezTo>
                  <a:pt x="5586539" y="610900"/>
                  <a:pt x="5618432" y="607919"/>
                  <a:pt x="5650817" y="607392"/>
                </a:cubicBezTo>
                <a:close/>
                <a:moveTo>
                  <a:pt x="3998505" y="605769"/>
                </a:moveTo>
                <a:lnTo>
                  <a:pt x="4015592" y="607392"/>
                </a:lnTo>
                <a:cubicBezTo>
                  <a:pt x="4047978" y="607919"/>
                  <a:pt x="4079870" y="610900"/>
                  <a:pt x="4111054" y="616457"/>
                </a:cubicBezTo>
                <a:cubicBezTo>
                  <a:pt x="4116630" y="616038"/>
                  <a:pt x="4121958" y="616986"/>
                  <a:pt x="4127266" y="617996"/>
                </a:cubicBezTo>
                <a:lnTo>
                  <a:pt x="4127384" y="619144"/>
                </a:lnTo>
                <a:cubicBezTo>
                  <a:pt x="4486234" y="678542"/>
                  <a:pt x="4767273" y="959319"/>
                  <a:pt x="4817549" y="1312185"/>
                </a:cubicBezTo>
                <a:cubicBezTo>
                  <a:pt x="4817717" y="1312238"/>
                  <a:pt x="4817886" y="1312243"/>
                  <a:pt x="4818055" y="1312248"/>
                </a:cubicBezTo>
                <a:lnTo>
                  <a:pt x="4818595" y="1318938"/>
                </a:lnTo>
                <a:cubicBezTo>
                  <a:pt x="4823652" y="1349182"/>
                  <a:pt x="4826101" y="1380067"/>
                  <a:pt x="4826059" y="1411395"/>
                </a:cubicBezTo>
                <a:cubicBezTo>
                  <a:pt x="4827371" y="1417025"/>
                  <a:pt x="4827430" y="1422694"/>
                  <a:pt x="4827430" y="1428376"/>
                </a:cubicBezTo>
                <a:cubicBezTo>
                  <a:pt x="4827430" y="1432198"/>
                  <a:pt x="4827403" y="1436014"/>
                  <a:pt x="4826837" y="1439816"/>
                </a:cubicBezTo>
                <a:lnTo>
                  <a:pt x="4826338" y="1439783"/>
                </a:lnTo>
                <a:lnTo>
                  <a:pt x="4826312" y="1440278"/>
                </a:lnTo>
                <a:lnTo>
                  <a:pt x="4809193" y="1438652"/>
                </a:lnTo>
                <a:cubicBezTo>
                  <a:pt x="4776819" y="1438125"/>
                  <a:pt x="4744939" y="1435144"/>
                  <a:pt x="4713767" y="1429590"/>
                </a:cubicBezTo>
                <a:cubicBezTo>
                  <a:pt x="4708190" y="1430009"/>
                  <a:pt x="4702861" y="1429061"/>
                  <a:pt x="4697550" y="1428050"/>
                </a:cubicBezTo>
                <a:lnTo>
                  <a:pt x="4697434" y="1426902"/>
                </a:lnTo>
                <a:cubicBezTo>
                  <a:pt x="4338583" y="1367503"/>
                  <a:pt x="4057544" y="1086726"/>
                  <a:pt x="4007268" y="733861"/>
                </a:cubicBezTo>
                <a:cubicBezTo>
                  <a:pt x="4007101" y="733808"/>
                  <a:pt x="4006932" y="733803"/>
                  <a:pt x="4006763" y="733798"/>
                </a:cubicBezTo>
                <a:lnTo>
                  <a:pt x="4006225" y="727122"/>
                </a:lnTo>
                <a:cubicBezTo>
                  <a:pt x="4001166" y="696872"/>
                  <a:pt x="3998715" y="665981"/>
                  <a:pt x="3998757" y="634646"/>
                </a:cubicBezTo>
                <a:cubicBezTo>
                  <a:pt x="3997445" y="629018"/>
                  <a:pt x="3997387" y="623351"/>
                  <a:pt x="3997387" y="617670"/>
                </a:cubicBezTo>
                <a:lnTo>
                  <a:pt x="3997981" y="606230"/>
                </a:lnTo>
                <a:lnTo>
                  <a:pt x="3998479" y="606263"/>
                </a:lnTo>
                <a:close/>
                <a:moveTo>
                  <a:pt x="3975754" y="605769"/>
                </a:moveTo>
                <a:lnTo>
                  <a:pt x="3975780" y="606263"/>
                </a:lnTo>
                <a:lnTo>
                  <a:pt x="3976278" y="606230"/>
                </a:lnTo>
                <a:lnTo>
                  <a:pt x="3976872" y="617670"/>
                </a:lnTo>
                <a:cubicBezTo>
                  <a:pt x="3976872" y="623351"/>
                  <a:pt x="3976813" y="629018"/>
                  <a:pt x="3975501" y="634646"/>
                </a:cubicBezTo>
                <a:cubicBezTo>
                  <a:pt x="3975543" y="665981"/>
                  <a:pt x="3973093" y="696872"/>
                  <a:pt x="3968034" y="727122"/>
                </a:cubicBezTo>
                <a:lnTo>
                  <a:pt x="3967496" y="733798"/>
                </a:lnTo>
                <a:cubicBezTo>
                  <a:pt x="3967326" y="733803"/>
                  <a:pt x="3967158" y="733808"/>
                  <a:pt x="3966990" y="733861"/>
                </a:cubicBezTo>
                <a:cubicBezTo>
                  <a:pt x="3916715" y="1086726"/>
                  <a:pt x="3635676" y="1367503"/>
                  <a:pt x="3276825" y="1426902"/>
                </a:cubicBezTo>
                <a:lnTo>
                  <a:pt x="3276708" y="1428050"/>
                </a:lnTo>
                <a:cubicBezTo>
                  <a:pt x="3271398" y="1429061"/>
                  <a:pt x="3266069" y="1430009"/>
                  <a:pt x="3260492" y="1429590"/>
                </a:cubicBezTo>
                <a:cubicBezTo>
                  <a:pt x="3229320" y="1435144"/>
                  <a:pt x="3197440" y="1438125"/>
                  <a:pt x="3165065" y="1438652"/>
                </a:cubicBezTo>
                <a:lnTo>
                  <a:pt x="3147947" y="1440278"/>
                </a:lnTo>
                <a:lnTo>
                  <a:pt x="3147921" y="1439783"/>
                </a:lnTo>
                <a:lnTo>
                  <a:pt x="3147422" y="1439816"/>
                </a:lnTo>
                <a:cubicBezTo>
                  <a:pt x="3146856" y="1436014"/>
                  <a:pt x="3146829" y="1432198"/>
                  <a:pt x="3146829" y="1428376"/>
                </a:cubicBezTo>
                <a:cubicBezTo>
                  <a:pt x="3146829" y="1422694"/>
                  <a:pt x="3146887" y="1417025"/>
                  <a:pt x="3148199" y="1411395"/>
                </a:cubicBezTo>
                <a:cubicBezTo>
                  <a:pt x="3148157" y="1380067"/>
                  <a:pt x="3150607" y="1349182"/>
                  <a:pt x="3155663" y="1318938"/>
                </a:cubicBezTo>
                <a:lnTo>
                  <a:pt x="3156204" y="1312248"/>
                </a:lnTo>
                <a:cubicBezTo>
                  <a:pt x="3156372" y="1312243"/>
                  <a:pt x="3156542" y="1312238"/>
                  <a:pt x="3156709" y="1312185"/>
                </a:cubicBezTo>
                <a:cubicBezTo>
                  <a:pt x="3206986" y="959319"/>
                  <a:pt x="3488025" y="678542"/>
                  <a:pt x="3846875" y="619144"/>
                </a:cubicBezTo>
                <a:lnTo>
                  <a:pt x="3846992" y="617996"/>
                </a:lnTo>
                <a:cubicBezTo>
                  <a:pt x="3852301" y="616986"/>
                  <a:pt x="3857629" y="616038"/>
                  <a:pt x="3863205" y="616457"/>
                </a:cubicBezTo>
                <a:cubicBezTo>
                  <a:pt x="3894388" y="610900"/>
                  <a:pt x="3926281" y="607919"/>
                  <a:pt x="3958666" y="607392"/>
                </a:cubicBezTo>
                <a:close/>
                <a:moveTo>
                  <a:pt x="2306354" y="605769"/>
                </a:moveTo>
                <a:lnTo>
                  <a:pt x="2323441" y="607392"/>
                </a:lnTo>
                <a:cubicBezTo>
                  <a:pt x="2355827" y="607919"/>
                  <a:pt x="2387719" y="610900"/>
                  <a:pt x="2418903" y="616457"/>
                </a:cubicBezTo>
                <a:cubicBezTo>
                  <a:pt x="2424479" y="616038"/>
                  <a:pt x="2429807" y="616986"/>
                  <a:pt x="2435115" y="617996"/>
                </a:cubicBezTo>
                <a:lnTo>
                  <a:pt x="2435233" y="619144"/>
                </a:lnTo>
                <a:cubicBezTo>
                  <a:pt x="2794083" y="678542"/>
                  <a:pt x="3075122" y="959319"/>
                  <a:pt x="3125398" y="1312185"/>
                </a:cubicBezTo>
                <a:cubicBezTo>
                  <a:pt x="3125566" y="1312238"/>
                  <a:pt x="3125735" y="1312243"/>
                  <a:pt x="3125904" y="1312248"/>
                </a:cubicBezTo>
                <a:lnTo>
                  <a:pt x="3126444" y="1318938"/>
                </a:lnTo>
                <a:cubicBezTo>
                  <a:pt x="3131501" y="1349182"/>
                  <a:pt x="3133950" y="1380067"/>
                  <a:pt x="3133908" y="1411395"/>
                </a:cubicBezTo>
                <a:cubicBezTo>
                  <a:pt x="3135220" y="1417025"/>
                  <a:pt x="3135279" y="1422694"/>
                  <a:pt x="3135279" y="1428376"/>
                </a:cubicBezTo>
                <a:cubicBezTo>
                  <a:pt x="3135279" y="1432198"/>
                  <a:pt x="3135252" y="1436014"/>
                  <a:pt x="3134686" y="1439816"/>
                </a:cubicBezTo>
                <a:lnTo>
                  <a:pt x="3134187" y="1439783"/>
                </a:lnTo>
                <a:lnTo>
                  <a:pt x="3134161" y="1440278"/>
                </a:lnTo>
                <a:lnTo>
                  <a:pt x="3117042" y="1438652"/>
                </a:lnTo>
                <a:cubicBezTo>
                  <a:pt x="3084668" y="1438125"/>
                  <a:pt x="3052788" y="1435144"/>
                  <a:pt x="3021616" y="1429590"/>
                </a:cubicBezTo>
                <a:cubicBezTo>
                  <a:pt x="3016039" y="1430009"/>
                  <a:pt x="3010710" y="1429061"/>
                  <a:pt x="3005399" y="1428050"/>
                </a:cubicBezTo>
                <a:lnTo>
                  <a:pt x="3005283" y="1426902"/>
                </a:lnTo>
                <a:cubicBezTo>
                  <a:pt x="2646432" y="1367503"/>
                  <a:pt x="2365393" y="1086726"/>
                  <a:pt x="2315117" y="733861"/>
                </a:cubicBezTo>
                <a:cubicBezTo>
                  <a:pt x="2314950" y="733808"/>
                  <a:pt x="2314781" y="733803"/>
                  <a:pt x="2314612" y="733798"/>
                </a:cubicBezTo>
                <a:lnTo>
                  <a:pt x="2314074" y="727122"/>
                </a:lnTo>
                <a:cubicBezTo>
                  <a:pt x="2309015" y="696872"/>
                  <a:pt x="2306564" y="665981"/>
                  <a:pt x="2306606" y="634646"/>
                </a:cubicBezTo>
                <a:cubicBezTo>
                  <a:pt x="2305294" y="629018"/>
                  <a:pt x="2305236" y="623351"/>
                  <a:pt x="2305236" y="617670"/>
                </a:cubicBezTo>
                <a:lnTo>
                  <a:pt x="2305830" y="606230"/>
                </a:lnTo>
                <a:lnTo>
                  <a:pt x="2306328" y="606263"/>
                </a:lnTo>
                <a:close/>
                <a:moveTo>
                  <a:pt x="2283603" y="605769"/>
                </a:moveTo>
                <a:lnTo>
                  <a:pt x="2283629" y="606263"/>
                </a:lnTo>
                <a:lnTo>
                  <a:pt x="2284127" y="606230"/>
                </a:lnTo>
                <a:lnTo>
                  <a:pt x="2284721" y="617670"/>
                </a:lnTo>
                <a:cubicBezTo>
                  <a:pt x="2284721" y="623351"/>
                  <a:pt x="2284662" y="629018"/>
                  <a:pt x="2283350" y="634646"/>
                </a:cubicBezTo>
                <a:cubicBezTo>
                  <a:pt x="2283392" y="665981"/>
                  <a:pt x="2280942" y="696872"/>
                  <a:pt x="2275883" y="727122"/>
                </a:cubicBezTo>
                <a:lnTo>
                  <a:pt x="2275345" y="733798"/>
                </a:lnTo>
                <a:cubicBezTo>
                  <a:pt x="2275175" y="733803"/>
                  <a:pt x="2275007" y="733808"/>
                  <a:pt x="2274839" y="733861"/>
                </a:cubicBezTo>
                <a:cubicBezTo>
                  <a:pt x="2224564" y="1086726"/>
                  <a:pt x="1943525" y="1367503"/>
                  <a:pt x="1584673" y="1426902"/>
                </a:cubicBezTo>
                <a:lnTo>
                  <a:pt x="1584557" y="1428050"/>
                </a:lnTo>
                <a:cubicBezTo>
                  <a:pt x="1579247" y="1429061"/>
                  <a:pt x="1573918" y="1430009"/>
                  <a:pt x="1568341" y="1429590"/>
                </a:cubicBezTo>
                <a:cubicBezTo>
                  <a:pt x="1537169" y="1435144"/>
                  <a:pt x="1505289" y="1438125"/>
                  <a:pt x="1472914" y="1438652"/>
                </a:cubicBezTo>
                <a:lnTo>
                  <a:pt x="1455796" y="1440278"/>
                </a:lnTo>
                <a:lnTo>
                  <a:pt x="1455770" y="1439783"/>
                </a:lnTo>
                <a:lnTo>
                  <a:pt x="1455271" y="1439816"/>
                </a:lnTo>
                <a:cubicBezTo>
                  <a:pt x="1454705" y="1436014"/>
                  <a:pt x="1454678" y="1432198"/>
                  <a:pt x="1454678" y="1428376"/>
                </a:cubicBezTo>
                <a:cubicBezTo>
                  <a:pt x="1454678" y="1422694"/>
                  <a:pt x="1454736" y="1417025"/>
                  <a:pt x="1456048" y="1411395"/>
                </a:cubicBezTo>
                <a:cubicBezTo>
                  <a:pt x="1456006" y="1380067"/>
                  <a:pt x="1458456" y="1349182"/>
                  <a:pt x="1463513" y="1318938"/>
                </a:cubicBezTo>
                <a:lnTo>
                  <a:pt x="1464053" y="1312248"/>
                </a:lnTo>
                <a:cubicBezTo>
                  <a:pt x="1464221" y="1312243"/>
                  <a:pt x="1464391" y="1312238"/>
                  <a:pt x="1464558" y="1312185"/>
                </a:cubicBezTo>
                <a:cubicBezTo>
                  <a:pt x="1514835" y="959319"/>
                  <a:pt x="1795874" y="678542"/>
                  <a:pt x="2154724" y="619144"/>
                </a:cubicBezTo>
                <a:lnTo>
                  <a:pt x="2154841" y="617996"/>
                </a:lnTo>
                <a:cubicBezTo>
                  <a:pt x="2160150" y="616986"/>
                  <a:pt x="2165478" y="616038"/>
                  <a:pt x="2171054" y="616457"/>
                </a:cubicBezTo>
                <a:cubicBezTo>
                  <a:pt x="2202237" y="610900"/>
                  <a:pt x="2234130" y="607919"/>
                  <a:pt x="2266515" y="607392"/>
                </a:cubicBezTo>
                <a:close/>
                <a:moveTo>
                  <a:pt x="614203" y="605769"/>
                </a:moveTo>
                <a:lnTo>
                  <a:pt x="631290" y="607392"/>
                </a:lnTo>
                <a:cubicBezTo>
                  <a:pt x="663676" y="607919"/>
                  <a:pt x="695568" y="610900"/>
                  <a:pt x="726752" y="616457"/>
                </a:cubicBezTo>
                <a:cubicBezTo>
                  <a:pt x="732328" y="616038"/>
                  <a:pt x="737656" y="616986"/>
                  <a:pt x="742964" y="617996"/>
                </a:cubicBezTo>
                <a:lnTo>
                  <a:pt x="743081" y="619144"/>
                </a:lnTo>
                <a:cubicBezTo>
                  <a:pt x="1101932" y="678542"/>
                  <a:pt x="1382971" y="959319"/>
                  <a:pt x="1433247" y="1312185"/>
                </a:cubicBezTo>
                <a:cubicBezTo>
                  <a:pt x="1433415" y="1312238"/>
                  <a:pt x="1433584" y="1312243"/>
                  <a:pt x="1433753" y="1312248"/>
                </a:cubicBezTo>
                <a:lnTo>
                  <a:pt x="1434293" y="1318938"/>
                </a:lnTo>
                <a:cubicBezTo>
                  <a:pt x="1439350" y="1349182"/>
                  <a:pt x="1441799" y="1380067"/>
                  <a:pt x="1441757" y="1411395"/>
                </a:cubicBezTo>
                <a:cubicBezTo>
                  <a:pt x="1443069" y="1417025"/>
                  <a:pt x="1443128" y="1422694"/>
                  <a:pt x="1443128" y="1428376"/>
                </a:cubicBezTo>
                <a:cubicBezTo>
                  <a:pt x="1443128" y="1432198"/>
                  <a:pt x="1443101" y="1436014"/>
                  <a:pt x="1442535" y="1439816"/>
                </a:cubicBezTo>
                <a:lnTo>
                  <a:pt x="1442036" y="1439783"/>
                </a:lnTo>
                <a:lnTo>
                  <a:pt x="1442010" y="1440278"/>
                </a:lnTo>
                <a:lnTo>
                  <a:pt x="1424891" y="1438652"/>
                </a:lnTo>
                <a:cubicBezTo>
                  <a:pt x="1392517" y="1438125"/>
                  <a:pt x="1360637" y="1435144"/>
                  <a:pt x="1329465" y="1429590"/>
                </a:cubicBezTo>
                <a:cubicBezTo>
                  <a:pt x="1323888" y="1430009"/>
                  <a:pt x="1318559" y="1429061"/>
                  <a:pt x="1313248" y="1428050"/>
                </a:cubicBezTo>
                <a:lnTo>
                  <a:pt x="1313132" y="1426902"/>
                </a:lnTo>
                <a:cubicBezTo>
                  <a:pt x="954281" y="1367503"/>
                  <a:pt x="673242" y="1086726"/>
                  <a:pt x="622966" y="733861"/>
                </a:cubicBezTo>
                <a:cubicBezTo>
                  <a:pt x="622799" y="733808"/>
                  <a:pt x="622630" y="733803"/>
                  <a:pt x="622461" y="733798"/>
                </a:cubicBezTo>
                <a:lnTo>
                  <a:pt x="621923" y="727122"/>
                </a:lnTo>
                <a:cubicBezTo>
                  <a:pt x="616864" y="696872"/>
                  <a:pt x="614413" y="665981"/>
                  <a:pt x="614455" y="634646"/>
                </a:cubicBezTo>
                <a:cubicBezTo>
                  <a:pt x="613143" y="629018"/>
                  <a:pt x="613085" y="623351"/>
                  <a:pt x="613085" y="617670"/>
                </a:cubicBezTo>
                <a:lnTo>
                  <a:pt x="613679" y="606230"/>
                </a:lnTo>
                <a:lnTo>
                  <a:pt x="614177" y="606263"/>
                </a:lnTo>
                <a:close/>
                <a:moveTo>
                  <a:pt x="7360056" y="605769"/>
                </a:moveTo>
                <a:lnTo>
                  <a:pt x="7360082" y="606263"/>
                </a:lnTo>
                <a:lnTo>
                  <a:pt x="7360580" y="606230"/>
                </a:lnTo>
                <a:lnTo>
                  <a:pt x="7361174" y="617670"/>
                </a:lnTo>
                <a:cubicBezTo>
                  <a:pt x="7361174" y="623351"/>
                  <a:pt x="7361116" y="629018"/>
                  <a:pt x="7359804" y="634646"/>
                </a:cubicBezTo>
                <a:cubicBezTo>
                  <a:pt x="7359846" y="665981"/>
                  <a:pt x="7357395" y="696872"/>
                  <a:pt x="7352337" y="727122"/>
                </a:cubicBezTo>
                <a:lnTo>
                  <a:pt x="7351798" y="733798"/>
                </a:lnTo>
                <a:cubicBezTo>
                  <a:pt x="7351629" y="733803"/>
                  <a:pt x="7351460" y="733808"/>
                  <a:pt x="7351293" y="733861"/>
                </a:cubicBezTo>
                <a:cubicBezTo>
                  <a:pt x="7301017" y="1086726"/>
                  <a:pt x="7019978" y="1367503"/>
                  <a:pt x="6661127" y="1426902"/>
                </a:cubicBezTo>
                <a:lnTo>
                  <a:pt x="6661011" y="1428050"/>
                </a:lnTo>
                <a:cubicBezTo>
                  <a:pt x="6655700" y="1429061"/>
                  <a:pt x="6650371" y="1430009"/>
                  <a:pt x="6644794" y="1429590"/>
                </a:cubicBezTo>
                <a:cubicBezTo>
                  <a:pt x="6613622" y="1435144"/>
                  <a:pt x="6581742" y="1438125"/>
                  <a:pt x="6549368" y="1438652"/>
                </a:cubicBezTo>
                <a:lnTo>
                  <a:pt x="6532249" y="1440278"/>
                </a:lnTo>
                <a:lnTo>
                  <a:pt x="6532223" y="1439783"/>
                </a:lnTo>
                <a:lnTo>
                  <a:pt x="6531724" y="1439816"/>
                </a:lnTo>
                <a:cubicBezTo>
                  <a:pt x="6531158" y="1436014"/>
                  <a:pt x="6531131" y="1432198"/>
                  <a:pt x="6531131" y="1428376"/>
                </a:cubicBezTo>
                <a:cubicBezTo>
                  <a:pt x="6531131" y="1422694"/>
                  <a:pt x="6531190" y="1417025"/>
                  <a:pt x="6532502" y="1411395"/>
                </a:cubicBezTo>
                <a:cubicBezTo>
                  <a:pt x="6532460" y="1380067"/>
                  <a:pt x="6534909" y="1349182"/>
                  <a:pt x="6539966" y="1318938"/>
                </a:cubicBezTo>
                <a:lnTo>
                  <a:pt x="6540506" y="1312248"/>
                </a:lnTo>
                <a:cubicBezTo>
                  <a:pt x="6540675" y="1312243"/>
                  <a:pt x="6540844" y="1312238"/>
                  <a:pt x="6541012" y="1312185"/>
                </a:cubicBezTo>
                <a:cubicBezTo>
                  <a:pt x="6591288" y="959319"/>
                  <a:pt x="6872327" y="678542"/>
                  <a:pt x="7231178" y="619144"/>
                </a:cubicBezTo>
                <a:lnTo>
                  <a:pt x="7231295" y="617996"/>
                </a:lnTo>
                <a:cubicBezTo>
                  <a:pt x="7236603" y="616986"/>
                  <a:pt x="7241931" y="616038"/>
                  <a:pt x="7247507" y="616457"/>
                </a:cubicBezTo>
                <a:cubicBezTo>
                  <a:pt x="7278691" y="610900"/>
                  <a:pt x="7310583" y="607919"/>
                  <a:pt x="7342969" y="607392"/>
                </a:cubicBezTo>
                <a:close/>
                <a:moveTo>
                  <a:pt x="591452" y="605769"/>
                </a:moveTo>
                <a:lnTo>
                  <a:pt x="591478" y="606263"/>
                </a:lnTo>
                <a:lnTo>
                  <a:pt x="591976" y="606230"/>
                </a:lnTo>
                <a:lnTo>
                  <a:pt x="592570" y="617670"/>
                </a:lnTo>
                <a:cubicBezTo>
                  <a:pt x="592570" y="623351"/>
                  <a:pt x="592511" y="629018"/>
                  <a:pt x="591199" y="634646"/>
                </a:cubicBezTo>
                <a:cubicBezTo>
                  <a:pt x="591242" y="665981"/>
                  <a:pt x="588791" y="696872"/>
                  <a:pt x="583732" y="727122"/>
                </a:cubicBezTo>
                <a:lnTo>
                  <a:pt x="583194" y="733798"/>
                </a:lnTo>
                <a:cubicBezTo>
                  <a:pt x="583024" y="733803"/>
                  <a:pt x="582856" y="733808"/>
                  <a:pt x="582689" y="733861"/>
                </a:cubicBezTo>
                <a:cubicBezTo>
                  <a:pt x="537576" y="1050490"/>
                  <a:pt x="306662" y="1309076"/>
                  <a:pt x="0" y="1400276"/>
                </a:cubicBezTo>
                <a:lnTo>
                  <a:pt x="0" y="1267938"/>
                </a:lnTo>
                <a:cubicBezTo>
                  <a:pt x="229298" y="1185101"/>
                  <a:pt x="402181" y="989705"/>
                  <a:pt x="449203" y="750600"/>
                </a:cubicBezTo>
                <a:cubicBezTo>
                  <a:pt x="258971" y="791484"/>
                  <a:pt x="97576" y="906749"/>
                  <a:pt x="0" y="1064489"/>
                </a:cubicBezTo>
                <a:lnTo>
                  <a:pt x="0" y="857695"/>
                </a:lnTo>
                <a:cubicBezTo>
                  <a:pt x="121484" y="734788"/>
                  <a:pt x="282199" y="649000"/>
                  <a:pt x="462573" y="619144"/>
                </a:cubicBezTo>
                <a:lnTo>
                  <a:pt x="462690" y="617996"/>
                </a:lnTo>
                <a:cubicBezTo>
                  <a:pt x="467999" y="616986"/>
                  <a:pt x="473327" y="616038"/>
                  <a:pt x="478903" y="616457"/>
                </a:cubicBezTo>
                <a:cubicBezTo>
                  <a:pt x="510086" y="610900"/>
                  <a:pt x="541979" y="607919"/>
                  <a:pt x="574365" y="607392"/>
                </a:cubicBezTo>
                <a:close/>
                <a:moveTo>
                  <a:pt x="11969013" y="0"/>
                </a:moveTo>
                <a:lnTo>
                  <a:pt x="12180097" y="0"/>
                </a:lnTo>
                <a:cubicBezTo>
                  <a:pt x="12184579" y="2797"/>
                  <a:pt x="12188307" y="6390"/>
                  <a:pt x="12192000" y="10016"/>
                </a:cubicBezTo>
                <a:lnTo>
                  <a:pt x="12192000" y="210008"/>
                </a:lnTo>
                <a:cubicBezTo>
                  <a:pt x="12135666" y="124006"/>
                  <a:pt x="12059786" y="51396"/>
                  <a:pt x="11969013" y="0"/>
                </a:cubicBezTo>
                <a:close/>
                <a:moveTo>
                  <a:pt x="11640695" y="0"/>
                </a:moveTo>
                <a:lnTo>
                  <a:pt x="11775234" y="0"/>
                </a:lnTo>
                <a:cubicBezTo>
                  <a:pt x="11842228" y="193636"/>
                  <a:pt x="11995970" y="348667"/>
                  <a:pt x="12192000" y="421829"/>
                </a:cubicBezTo>
                <a:lnTo>
                  <a:pt x="12192000" y="553832"/>
                </a:lnTo>
                <a:cubicBezTo>
                  <a:pt x="11924422" y="471599"/>
                  <a:pt x="11715712" y="262771"/>
                  <a:pt x="11640695" y="0"/>
                </a:cubicBezTo>
                <a:close/>
                <a:moveTo>
                  <a:pt x="11023379" y="0"/>
                </a:moveTo>
                <a:lnTo>
                  <a:pt x="11232088" y="0"/>
                </a:lnTo>
                <a:cubicBezTo>
                  <a:pt x="11066618" y="98005"/>
                  <a:pt x="10947209" y="260867"/>
                  <a:pt x="10909358" y="451830"/>
                </a:cubicBezTo>
                <a:cubicBezTo>
                  <a:pt x="11153410" y="399791"/>
                  <a:pt x="11350000" y="226290"/>
                  <a:pt x="11427896" y="0"/>
                </a:cubicBezTo>
                <a:lnTo>
                  <a:pt x="11561912" y="0"/>
                </a:lnTo>
                <a:cubicBezTo>
                  <a:pt x="11477134" y="299826"/>
                  <a:pt x="11217862" y="529393"/>
                  <a:pt x="10895987" y="582253"/>
                </a:cubicBezTo>
                <a:lnTo>
                  <a:pt x="10895871" y="583392"/>
                </a:lnTo>
                <a:cubicBezTo>
                  <a:pt x="10890560" y="584395"/>
                  <a:pt x="10885231" y="585336"/>
                  <a:pt x="10879654" y="584920"/>
                </a:cubicBezTo>
                <a:cubicBezTo>
                  <a:pt x="10848482" y="590430"/>
                  <a:pt x="10816602" y="593388"/>
                  <a:pt x="10784227" y="593911"/>
                </a:cubicBezTo>
                <a:lnTo>
                  <a:pt x="10767109" y="595524"/>
                </a:lnTo>
                <a:lnTo>
                  <a:pt x="10767083" y="595033"/>
                </a:lnTo>
                <a:lnTo>
                  <a:pt x="10766584" y="595066"/>
                </a:lnTo>
                <a:cubicBezTo>
                  <a:pt x="10766018" y="591293"/>
                  <a:pt x="10765991" y="587507"/>
                  <a:pt x="10765991" y="583715"/>
                </a:cubicBezTo>
                <a:cubicBezTo>
                  <a:pt x="10765991" y="578078"/>
                  <a:pt x="10766050" y="572454"/>
                  <a:pt x="10767362" y="566868"/>
                </a:cubicBezTo>
                <a:cubicBezTo>
                  <a:pt x="10767319" y="535786"/>
                  <a:pt x="10769769" y="505143"/>
                  <a:pt x="10774826" y="475137"/>
                </a:cubicBezTo>
                <a:lnTo>
                  <a:pt x="10775366" y="468500"/>
                </a:lnTo>
                <a:cubicBezTo>
                  <a:pt x="10775535" y="468495"/>
                  <a:pt x="10775704" y="468490"/>
                  <a:pt x="10775872" y="468437"/>
                </a:cubicBezTo>
                <a:cubicBezTo>
                  <a:pt x="10802174" y="285283"/>
                  <a:pt x="10891635" y="121704"/>
                  <a:pt x="11023379" y="0"/>
                </a:cubicBezTo>
                <a:close/>
                <a:moveTo>
                  <a:pt x="9949555" y="0"/>
                </a:moveTo>
                <a:lnTo>
                  <a:pt x="10083571" y="0"/>
                </a:lnTo>
                <a:cubicBezTo>
                  <a:pt x="10161467" y="226290"/>
                  <a:pt x="10358057" y="399791"/>
                  <a:pt x="10602109" y="451830"/>
                </a:cubicBezTo>
                <a:cubicBezTo>
                  <a:pt x="10564258" y="260867"/>
                  <a:pt x="10444849" y="98005"/>
                  <a:pt x="10279379" y="0"/>
                </a:cubicBezTo>
                <a:lnTo>
                  <a:pt x="10488089" y="0"/>
                </a:lnTo>
                <a:cubicBezTo>
                  <a:pt x="10619833" y="121704"/>
                  <a:pt x="10709293" y="285283"/>
                  <a:pt x="10735596" y="468437"/>
                </a:cubicBezTo>
                <a:cubicBezTo>
                  <a:pt x="10735763" y="468490"/>
                  <a:pt x="10735932" y="468495"/>
                  <a:pt x="10736101" y="468500"/>
                </a:cubicBezTo>
                <a:lnTo>
                  <a:pt x="10736641" y="475137"/>
                </a:lnTo>
                <a:cubicBezTo>
                  <a:pt x="10741698" y="505143"/>
                  <a:pt x="10744148" y="535786"/>
                  <a:pt x="10744105" y="566868"/>
                </a:cubicBezTo>
                <a:cubicBezTo>
                  <a:pt x="10745417" y="572454"/>
                  <a:pt x="10745476" y="578078"/>
                  <a:pt x="10745476" y="583715"/>
                </a:cubicBezTo>
                <a:cubicBezTo>
                  <a:pt x="10745476" y="587507"/>
                  <a:pt x="10745449" y="591293"/>
                  <a:pt x="10744883" y="595066"/>
                </a:cubicBezTo>
                <a:lnTo>
                  <a:pt x="10744384" y="595033"/>
                </a:lnTo>
                <a:lnTo>
                  <a:pt x="10744358" y="595524"/>
                </a:lnTo>
                <a:lnTo>
                  <a:pt x="10727240" y="593911"/>
                </a:lnTo>
                <a:cubicBezTo>
                  <a:pt x="10694865" y="593388"/>
                  <a:pt x="10662985" y="590430"/>
                  <a:pt x="10631813" y="584920"/>
                </a:cubicBezTo>
                <a:cubicBezTo>
                  <a:pt x="10626236" y="585336"/>
                  <a:pt x="10620907" y="584395"/>
                  <a:pt x="10615596" y="583392"/>
                </a:cubicBezTo>
                <a:lnTo>
                  <a:pt x="10615480" y="582253"/>
                </a:lnTo>
                <a:cubicBezTo>
                  <a:pt x="10293605" y="529393"/>
                  <a:pt x="10034333" y="299826"/>
                  <a:pt x="9949555" y="0"/>
                </a:cubicBezTo>
                <a:close/>
                <a:moveTo>
                  <a:pt x="9331225" y="0"/>
                </a:moveTo>
                <a:lnTo>
                  <a:pt x="9539935" y="0"/>
                </a:lnTo>
                <a:cubicBezTo>
                  <a:pt x="9374465" y="98005"/>
                  <a:pt x="9255056" y="260867"/>
                  <a:pt x="9217205" y="451830"/>
                </a:cubicBezTo>
                <a:cubicBezTo>
                  <a:pt x="9461257" y="399791"/>
                  <a:pt x="9657847" y="226290"/>
                  <a:pt x="9735743" y="0"/>
                </a:cubicBezTo>
                <a:lnTo>
                  <a:pt x="9869759" y="0"/>
                </a:lnTo>
                <a:cubicBezTo>
                  <a:pt x="9784981" y="299826"/>
                  <a:pt x="9525709" y="529393"/>
                  <a:pt x="9203834" y="582253"/>
                </a:cubicBezTo>
                <a:lnTo>
                  <a:pt x="9203718" y="583392"/>
                </a:lnTo>
                <a:cubicBezTo>
                  <a:pt x="9198407" y="584395"/>
                  <a:pt x="9193078" y="585336"/>
                  <a:pt x="9187501" y="584920"/>
                </a:cubicBezTo>
                <a:cubicBezTo>
                  <a:pt x="9156329" y="590430"/>
                  <a:pt x="9124449" y="593388"/>
                  <a:pt x="9092074" y="593911"/>
                </a:cubicBezTo>
                <a:lnTo>
                  <a:pt x="9074956" y="595524"/>
                </a:lnTo>
                <a:lnTo>
                  <a:pt x="9074930" y="595033"/>
                </a:lnTo>
                <a:lnTo>
                  <a:pt x="9074431" y="595066"/>
                </a:lnTo>
                <a:cubicBezTo>
                  <a:pt x="9073865" y="591293"/>
                  <a:pt x="9073838" y="587507"/>
                  <a:pt x="9073838" y="583715"/>
                </a:cubicBezTo>
                <a:cubicBezTo>
                  <a:pt x="9073838" y="578078"/>
                  <a:pt x="9073897" y="572454"/>
                  <a:pt x="9075209" y="566868"/>
                </a:cubicBezTo>
                <a:cubicBezTo>
                  <a:pt x="9075166" y="535786"/>
                  <a:pt x="9077616" y="505143"/>
                  <a:pt x="9082673" y="475137"/>
                </a:cubicBezTo>
                <a:lnTo>
                  <a:pt x="9083213" y="468500"/>
                </a:lnTo>
                <a:cubicBezTo>
                  <a:pt x="9083382" y="468495"/>
                  <a:pt x="9083551" y="468490"/>
                  <a:pt x="9083718" y="468437"/>
                </a:cubicBezTo>
                <a:cubicBezTo>
                  <a:pt x="9110021" y="285283"/>
                  <a:pt x="9199481" y="121704"/>
                  <a:pt x="9331225" y="0"/>
                </a:cubicBezTo>
                <a:close/>
                <a:moveTo>
                  <a:pt x="8257405" y="0"/>
                </a:moveTo>
                <a:lnTo>
                  <a:pt x="8391420" y="0"/>
                </a:lnTo>
                <a:cubicBezTo>
                  <a:pt x="8469316" y="226290"/>
                  <a:pt x="8665906" y="399791"/>
                  <a:pt x="8909958" y="451830"/>
                </a:cubicBezTo>
                <a:cubicBezTo>
                  <a:pt x="8872107" y="260867"/>
                  <a:pt x="8752698" y="98005"/>
                  <a:pt x="8587228" y="0"/>
                </a:cubicBezTo>
                <a:lnTo>
                  <a:pt x="8795937" y="0"/>
                </a:lnTo>
                <a:cubicBezTo>
                  <a:pt x="8927681" y="121704"/>
                  <a:pt x="9017142" y="285283"/>
                  <a:pt x="9043444" y="468437"/>
                </a:cubicBezTo>
                <a:cubicBezTo>
                  <a:pt x="9043612" y="468490"/>
                  <a:pt x="9043781" y="468495"/>
                  <a:pt x="9043950" y="468500"/>
                </a:cubicBezTo>
                <a:lnTo>
                  <a:pt x="9044490" y="475137"/>
                </a:lnTo>
                <a:cubicBezTo>
                  <a:pt x="9049547" y="505143"/>
                  <a:pt x="9051997" y="535786"/>
                  <a:pt x="9051954" y="566868"/>
                </a:cubicBezTo>
                <a:cubicBezTo>
                  <a:pt x="9053266" y="572454"/>
                  <a:pt x="9053325" y="578078"/>
                  <a:pt x="9053325" y="583715"/>
                </a:cubicBezTo>
                <a:cubicBezTo>
                  <a:pt x="9053325" y="587507"/>
                  <a:pt x="9053298" y="591293"/>
                  <a:pt x="9052732" y="595066"/>
                </a:cubicBezTo>
                <a:lnTo>
                  <a:pt x="9052233" y="595033"/>
                </a:lnTo>
                <a:lnTo>
                  <a:pt x="9052207" y="595524"/>
                </a:lnTo>
                <a:lnTo>
                  <a:pt x="9035089" y="593911"/>
                </a:lnTo>
                <a:cubicBezTo>
                  <a:pt x="9002714" y="593388"/>
                  <a:pt x="8970834" y="590430"/>
                  <a:pt x="8939662" y="584920"/>
                </a:cubicBezTo>
                <a:cubicBezTo>
                  <a:pt x="8934085" y="585336"/>
                  <a:pt x="8928756" y="584395"/>
                  <a:pt x="8923445" y="583392"/>
                </a:cubicBezTo>
                <a:lnTo>
                  <a:pt x="8923329" y="582253"/>
                </a:lnTo>
                <a:cubicBezTo>
                  <a:pt x="8601454" y="529393"/>
                  <a:pt x="8342182" y="299826"/>
                  <a:pt x="8257405" y="0"/>
                </a:cubicBezTo>
                <a:close/>
                <a:moveTo>
                  <a:pt x="7639075" y="0"/>
                </a:moveTo>
                <a:lnTo>
                  <a:pt x="7847784" y="0"/>
                </a:lnTo>
                <a:cubicBezTo>
                  <a:pt x="7682314" y="98005"/>
                  <a:pt x="7562905" y="260867"/>
                  <a:pt x="7525054" y="451830"/>
                </a:cubicBezTo>
                <a:cubicBezTo>
                  <a:pt x="7769107" y="399791"/>
                  <a:pt x="7965696" y="226290"/>
                  <a:pt x="8043592" y="0"/>
                </a:cubicBezTo>
                <a:lnTo>
                  <a:pt x="8177609" y="0"/>
                </a:lnTo>
                <a:cubicBezTo>
                  <a:pt x="8092830" y="299826"/>
                  <a:pt x="7833558" y="529393"/>
                  <a:pt x="7511683" y="582253"/>
                </a:cubicBezTo>
                <a:lnTo>
                  <a:pt x="7511567" y="583392"/>
                </a:lnTo>
                <a:cubicBezTo>
                  <a:pt x="7506256" y="584395"/>
                  <a:pt x="7500927" y="585336"/>
                  <a:pt x="7495350" y="584920"/>
                </a:cubicBezTo>
                <a:cubicBezTo>
                  <a:pt x="7464178" y="590430"/>
                  <a:pt x="7432298" y="593388"/>
                  <a:pt x="7399924" y="593911"/>
                </a:cubicBezTo>
                <a:lnTo>
                  <a:pt x="7382805" y="595524"/>
                </a:lnTo>
                <a:lnTo>
                  <a:pt x="7382779" y="595033"/>
                </a:lnTo>
                <a:lnTo>
                  <a:pt x="7382280" y="595066"/>
                </a:lnTo>
                <a:cubicBezTo>
                  <a:pt x="7381714" y="591293"/>
                  <a:pt x="7381687" y="587507"/>
                  <a:pt x="7381687" y="583715"/>
                </a:cubicBezTo>
                <a:cubicBezTo>
                  <a:pt x="7381687" y="578078"/>
                  <a:pt x="7381746" y="572454"/>
                  <a:pt x="7383058" y="566868"/>
                </a:cubicBezTo>
                <a:cubicBezTo>
                  <a:pt x="7383016" y="535786"/>
                  <a:pt x="7385465" y="505143"/>
                  <a:pt x="7390522" y="475137"/>
                </a:cubicBezTo>
                <a:lnTo>
                  <a:pt x="7391062" y="468500"/>
                </a:lnTo>
                <a:cubicBezTo>
                  <a:pt x="7391231" y="468495"/>
                  <a:pt x="7391400" y="468490"/>
                  <a:pt x="7391568" y="468437"/>
                </a:cubicBezTo>
                <a:cubicBezTo>
                  <a:pt x="7417870" y="285283"/>
                  <a:pt x="7507331" y="121703"/>
                  <a:pt x="7639075" y="0"/>
                </a:cubicBezTo>
                <a:close/>
                <a:moveTo>
                  <a:pt x="6565254" y="0"/>
                </a:moveTo>
                <a:lnTo>
                  <a:pt x="6699270" y="0"/>
                </a:lnTo>
                <a:cubicBezTo>
                  <a:pt x="6777166" y="226290"/>
                  <a:pt x="6973755" y="399791"/>
                  <a:pt x="7217807" y="451830"/>
                </a:cubicBezTo>
                <a:cubicBezTo>
                  <a:pt x="7179956" y="260867"/>
                  <a:pt x="7060547" y="98005"/>
                  <a:pt x="6895077" y="0"/>
                </a:cubicBezTo>
                <a:lnTo>
                  <a:pt x="7103787" y="0"/>
                </a:lnTo>
                <a:cubicBezTo>
                  <a:pt x="7235531" y="121704"/>
                  <a:pt x="7324992" y="285283"/>
                  <a:pt x="7351294" y="468437"/>
                </a:cubicBezTo>
                <a:cubicBezTo>
                  <a:pt x="7351461" y="468490"/>
                  <a:pt x="7351631" y="468495"/>
                  <a:pt x="7351799" y="468500"/>
                </a:cubicBezTo>
                <a:lnTo>
                  <a:pt x="7352340" y="475137"/>
                </a:lnTo>
                <a:cubicBezTo>
                  <a:pt x="7357396" y="505143"/>
                  <a:pt x="7359846" y="535786"/>
                  <a:pt x="7359804" y="566868"/>
                </a:cubicBezTo>
                <a:cubicBezTo>
                  <a:pt x="7361116" y="572454"/>
                  <a:pt x="7361174" y="578078"/>
                  <a:pt x="7361174" y="583715"/>
                </a:cubicBezTo>
                <a:cubicBezTo>
                  <a:pt x="7361174" y="587507"/>
                  <a:pt x="7361147" y="591293"/>
                  <a:pt x="7360581" y="595066"/>
                </a:cubicBezTo>
                <a:lnTo>
                  <a:pt x="7360082" y="595033"/>
                </a:lnTo>
                <a:lnTo>
                  <a:pt x="7360056" y="595524"/>
                </a:lnTo>
                <a:lnTo>
                  <a:pt x="7342938" y="593911"/>
                </a:lnTo>
                <a:cubicBezTo>
                  <a:pt x="7310564" y="593388"/>
                  <a:pt x="7278683" y="590430"/>
                  <a:pt x="7247511" y="584920"/>
                </a:cubicBezTo>
                <a:cubicBezTo>
                  <a:pt x="7241934" y="585336"/>
                  <a:pt x="7236605" y="584395"/>
                  <a:pt x="7231295" y="583392"/>
                </a:cubicBezTo>
                <a:lnTo>
                  <a:pt x="7231179" y="582253"/>
                </a:lnTo>
                <a:cubicBezTo>
                  <a:pt x="6909304" y="529393"/>
                  <a:pt x="6650032" y="299826"/>
                  <a:pt x="6565254" y="0"/>
                </a:cubicBezTo>
                <a:close/>
                <a:moveTo>
                  <a:pt x="5946924" y="0"/>
                </a:moveTo>
                <a:lnTo>
                  <a:pt x="6155633" y="0"/>
                </a:lnTo>
                <a:cubicBezTo>
                  <a:pt x="5990163" y="98005"/>
                  <a:pt x="5870754" y="260867"/>
                  <a:pt x="5832903" y="451830"/>
                </a:cubicBezTo>
                <a:cubicBezTo>
                  <a:pt x="6076956" y="399791"/>
                  <a:pt x="6273545" y="226290"/>
                  <a:pt x="6351441" y="0"/>
                </a:cubicBezTo>
                <a:lnTo>
                  <a:pt x="6485457" y="0"/>
                </a:lnTo>
                <a:cubicBezTo>
                  <a:pt x="6400679" y="299826"/>
                  <a:pt x="6141407" y="529393"/>
                  <a:pt x="5819531" y="582253"/>
                </a:cubicBezTo>
                <a:lnTo>
                  <a:pt x="5819415" y="583392"/>
                </a:lnTo>
                <a:cubicBezTo>
                  <a:pt x="5814105" y="584395"/>
                  <a:pt x="5808776" y="585336"/>
                  <a:pt x="5803199" y="584920"/>
                </a:cubicBezTo>
                <a:cubicBezTo>
                  <a:pt x="5772027" y="590430"/>
                  <a:pt x="5740146" y="593388"/>
                  <a:pt x="5707772" y="593911"/>
                </a:cubicBezTo>
                <a:lnTo>
                  <a:pt x="5690654" y="595524"/>
                </a:lnTo>
                <a:lnTo>
                  <a:pt x="5690628" y="595033"/>
                </a:lnTo>
                <a:lnTo>
                  <a:pt x="5690129" y="595066"/>
                </a:lnTo>
                <a:cubicBezTo>
                  <a:pt x="5689563" y="591293"/>
                  <a:pt x="5689536" y="587507"/>
                  <a:pt x="5689536" y="583715"/>
                </a:cubicBezTo>
                <a:cubicBezTo>
                  <a:pt x="5689536" y="578078"/>
                  <a:pt x="5689594" y="572454"/>
                  <a:pt x="5690906" y="566868"/>
                </a:cubicBezTo>
                <a:cubicBezTo>
                  <a:pt x="5690864" y="535786"/>
                  <a:pt x="5693314" y="505143"/>
                  <a:pt x="5698370" y="475137"/>
                </a:cubicBezTo>
                <a:lnTo>
                  <a:pt x="5698911" y="468500"/>
                </a:lnTo>
                <a:cubicBezTo>
                  <a:pt x="5699079" y="468495"/>
                  <a:pt x="5699249" y="468490"/>
                  <a:pt x="5699416" y="468437"/>
                </a:cubicBezTo>
                <a:cubicBezTo>
                  <a:pt x="5725719" y="285283"/>
                  <a:pt x="5815180" y="121704"/>
                  <a:pt x="5946924" y="0"/>
                </a:cubicBezTo>
                <a:close/>
                <a:moveTo>
                  <a:pt x="4873102" y="0"/>
                </a:moveTo>
                <a:lnTo>
                  <a:pt x="5007119" y="0"/>
                </a:lnTo>
                <a:cubicBezTo>
                  <a:pt x="5085015" y="226291"/>
                  <a:pt x="5281604" y="399791"/>
                  <a:pt x="5525656" y="451830"/>
                </a:cubicBezTo>
                <a:cubicBezTo>
                  <a:pt x="5487805" y="260867"/>
                  <a:pt x="5368397" y="98005"/>
                  <a:pt x="5202927" y="0"/>
                </a:cubicBezTo>
                <a:lnTo>
                  <a:pt x="5411635" y="0"/>
                </a:lnTo>
                <a:cubicBezTo>
                  <a:pt x="5543380" y="121703"/>
                  <a:pt x="5632840" y="285283"/>
                  <a:pt x="5659142" y="468437"/>
                </a:cubicBezTo>
                <a:cubicBezTo>
                  <a:pt x="5659310" y="468490"/>
                  <a:pt x="5659479" y="468495"/>
                  <a:pt x="5659648" y="468499"/>
                </a:cubicBezTo>
                <a:lnTo>
                  <a:pt x="5660188" y="475137"/>
                </a:lnTo>
                <a:cubicBezTo>
                  <a:pt x="5665245" y="505143"/>
                  <a:pt x="5667694" y="535786"/>
                  <a:pt x="5667652" y="566868"/>
                </a:cubicBezTo>
                <a:cubicBezTo>
                  <a:pt x="5668964" y="572454"/>
                  <a:pt x="5669023" y="578078"/>
                  <a:pt x="5669023" y="583715"/>
                </a:cubicBezTo>
                <a:cubicBezTo>
                  <a:pt x="5669023" y="587508"/>
                  <a:pt x="5668996" y="591293"/>
                  <a:pt x="5668430" y="595066"/>
                </a:cubicBezTo>
                <a:lnTo>
                  <a:pt x="5667931" y="595033"/>
                </a:lnTo>
                <a:lnTo>
                  <a:pt x="5667905" y="595524"/>
                </a:lnTo>
                <a:lnTo>
                  <a:pt x="5650786" y="593911"/>
                </a:lnTo>
                <a:cubicBezTo>
                  <a:pt x="5618412" y="593388"/>
                  <a:pt x="5586532" y="590430"/>
                  <a:pt x="5555360" y="584920"/>
                </a:cubicBezTo>
                <a:cubicBezTo>
                  <a:pt x="5549783" y="585336"/>
                  <a:pt x="5544454" y="584395"/>
                  <a:pt x="5539143" y="583392"/>
                </a:cubicBezTo>
                <a:lnTo>
                  <a:pt x="5539027" y="582253"/>
                </a:lnTo>
                <a:cubicBezTo>
                  <a:pt x="5217153" y="529393"/>
                  <a:pt x="4957881" y="299826"/>
                  <a:pt x="4873102" y="0"/>
                </a:cubicBezTo>
                <a:close/>
                <a:moveTo>
                  <a:pt x="4254773" y="0"/>
                </a:moveTo>
                <a:lnTo>
                  <a:pt x="4463482" y="0"/>
                </a:lnTo>
                <a:cubicBezTo>
                  <a:pt x="4298012" y="98005"/>
                  <a:pt x="4178603" y="260867"/>
                  <a:pt x="4140752" y="451830"/>
                </a:cubicBezTo>
                <a:cubicBezTo>
                  <a:pt x="4384804" y="399791"/>
                  <a:pt x="4581394" y="226291"/>
                  <a:pt x="4659290" y="0"/>
                </a:cubicBezTo>
                <a:lnTo>
                  <a:pt x="4793306" y="0"/>
                </a:lnTo>
                <a:cubicBezTo>
                  <a:pt x="4708528" y="299826"/>
                  <a:pt x="4449256" y="529393"/>
                  <a:pt x="4127381" y="582253"/>
                </a:cubicBezTo>
                <a:lnTo>
                  <a:pt x="4127264" y="583392"/>
                </a:lnTo>
                <a:cubicBezTo>
                  <a:pt x="4121954" y="584395"/>
                  <a:pt x="4116625" y="585336"/>
                  <a:pt x="4111048" y="584920"/>
                </a:cubicBezTo>
                <a:cubicBezTo>
                  <a:pt x="4079876" y="590430"/>
                  <a:pt x="4047996" y="593388"/>
                  <a:pt x="4015621" y="593911"/>
                </a:cubicBezTo>
                <a:lnTo>
                  <a:pt x="3998503" y="595524"/>
                </a:lnTo>
                <a:lnTo>
                  <a:pt x="3998477" y="595033"/>
                </a:lnTo>
                <a:lnTo>
                  <a:pt x="3997978" y="595066"/>
                </a:lnTo>
                <a:cubicBezTo>
                  <a:pt x="3997412" y="591293"/>
                  <a:pt x="3997385" y="587507"/>
                  <a:pt x="3997385" y="583715"/>
                </a:cubicBezTo>
                <a:cubicBezTo>
                  <a:pt x="3997385" y="578078"/>
                  <a:pt x="3997443" y="572454"/>
                  <a:pt x="3998755" y="566868"/>
                </a:cubicBezTo>
                <a:cubicBezTo>
                  <a:pt x="3998713" y="535786"/>
                  <a:pt x="4001163" y="505143"/>
                  <a:pt x="4006219" y="475137"/>
                </a:cubicBezTo>
                <a:lnTo>
                  <a:pt x="4006760" y="468499"/>
                </a:lnTo>
                <a:cubicBezTo>
                  <a:pt x="4006928" y="468495"/>
                  <a:pt x="4007098" y="468490"/>
                  <a:pt x="4007265" y="468437"/>
                </a:cubicBezTo>
                <a:cubicBezTo>
                  <a:pt x="4033568" y="285283"/>
                  <a:pt x="4123028" y="121703"/>
                  <a:pt x="4254773" y="0"/>
                </a:cubicBezTo>
                <a:close/>
                <a:moveTo>
                  <a:pt x="3180951" y="0"/>
                </a:moveTo>
                <a:lnTo>
                  <a:pt x="3314968" y="0"/>
                </a:lnTo>
                <a:cubicBezTo>
                  <a:pt x="3392864" y="226291"/>
                  <a:pt x="3589453" y="399791"/>
                  <a:pt x="3833505" y="451830"/>
                </a:cubicBezTo>
                <a:cubicBezTo>
                  <a:pt x="3795654" y="260867"/>
                  <a:pt x="3676245" y="98005"/>
                  <a:pt x="3510776" y="0"/>
                </a:cubicBezTo>
                <a:lnTo>
                  <a:pt x="3719484" y="0"/>
                </a:lnTo>
                <a:cubicBezTo>
                  <a:pt x="3851229" y="121703"/>
                  <a:pt x="3940689" y="285283"/>
                  <a:pt x="3966991" y="468437"/>
                </a:cubicBezTo>
                <a:cubicBezTo>
                  <a:pt x="3967159" y="468490"/>
                  <a:pt x="3967328" y="468495"/>
                  <a:pt x="3967497" y="468499"/>
                </a:cubicBezTo>
                <a:lnTo>
                  <a:pt x="3968037" y="475137"/>
                </a:lnTo>
                <a:cubicBezTo>
                  <a:pt x="3973094" y="505143"/>
                  <a:pt x="3975543" y="535786"/>
                  <a:pt x="3975501" y="566868"/>
                </a:cubicBezTo>
                <a:cubicBezTo>
                  <a:pt x="3976813" y="572454"/>
                  <a:pt x="3976872" y="578078"/>
                  <a:pt x="3976872" y="583715"/>
                </a:cubicBezTo>
                <a:cubicBezTo>
                  <a:pt x="3976872" y="587508"/>
                  <a:pt x="3976845" y="591293"/>
                  <a:pt x="3976279" y="595066"/>
                </a:cubicBezTo>
                <a:lnTo>
                  <a:pt x="3975780" y="595033"/>
                </a:lnTo>
                <a:lnTo>
                  <a:pt x="3975754" y="595524"/>
                </a:lnTo>
                <a:lnTo>
                  <a:pt x="3958635" y="593911"/>
                </a:lnTo>
                <a:cubicBezTo>
                  <a:pt x="3926261" y="593388"/>
                  <a:pt x="3894381" y="590430"/>
                  <a:pt x="3863209" y="584920"/>
                </a:cubicBezTo>
                <a:cubicBezTo>
                  <a:pt x="3857632" y="585336"/>
                  <a:pt x="3852303" y="584395"/>
                  <a:pt x="3846992" y="583392"/>
                </a:cubicBezTo>
                <a:lnTo>
                  <a:pt x="3846876" y="582253"/>
                </a:lnTo>
                <a:cubicBezTo>
                  <a:pt x="3525002" y="529393"/>
                  <a:pt x="3265729" y="299826"/>
                  <a:pt x="3180951" y="0"/>
                </a:cubicBezTo>
                <a:close/>
                <a:moveTo>
                  <a:pt x="2562622" y="0"/>
                </a:moveTo>
                <a:lnTo>
                  <a:pt x="2771330" y="0"/>
                </a:lnTo>
                <a:cubicBezTo>
                  <a:pt x="2605861" y="98005"/>
                  <a:pt x="2486452" y="260867"/>
                  <a:pt x="2448601" y="451830"/>
                </a:cubicBezTo>
                <a:cubicBezTo>
                  <a:pt x="2692653" y="399791"/>
                  <a:pt x="2889242" y="226291"/>
                  <a:pt x="2967139" y="0"/>
                </a:cubicBezTo>
                <a:lnTo>
                  <a:pt x="3101155" y="0"/>
                </a:lnTo>
                <a:cubicBezTo>
                  <a:pt x="3016377" y="299826"/>
                  <a:pt x="2757105" y="529393"/>
                  <a:pt x="2435230" y="582253"/>
                </a:cubicBezTo>
                <a:lnTo>
                  <a:pt x="2435113" y="583392"/>
                </a:lnTo>
                <a:cubicBezTo>
                  <a:pt x="2429803" y="584395"/>
                  <a:pt x="2424474" y="585336"/>
                  <a:pt x="2418897" y="584920"/>
                </a:cubicBezTo>
                <a:cubicBezTo>
                  <a:pt x="2387725" y="590430"/>
                  <a:pt x="2355845" y="593388"/>
                  <a:pt x="2323470" y="593911"/>
                </a:cubicBezTo>
                <a:lnTo>
                  <a:pt x="2306352" y="595524"/>
                </a:lnTo>
                <a:lnTo>
                  <a:pt x="2306326" y="595033"/>
                </a:lnTo>
                <a:lnTo>
                  <a:pt x="2305827" y="595066"/>
                </a:lnTo>
                <a:cubicBezTo>
                  <a:pt x="2305261" y="591293"/>
                  <a:pt x="2305234" y="587507"/>
                  <a:pt x="2305234" y="583715"/>
                </a:cubicBezTo>
                <a:cubicBezTo>
                  <a:pt x="2305234" y="578078"/>
                  <a:pt x="2305292" y="572454"/>
                  <a:pt x="2306604" y="566868"/>
                </a:cubicBezTo>
                <a:cubicBezTo>
                  <a:pt x="2306562" y="535786"/>
                  <a:pt x="2309012" y="505143"/>
                  <a:pt x="2314068" y="475137"/>
                </a:cubicBezTo>
                <a:lnTo>
                  <a:pt x="2314609" y="468499"/>
                </a:lnTo>
                <a:cubicBezTo>
                  <a:pt x="2314777" y="468495"/>
                  <a:pt x="2314947" y="468490"/>
                  <a:pt x="2315114" y="468437"/>
                </a:cubicBezTo>
                <a:cubicBezTo>
                  <a:pt x="2341417" y="285283"/>
                  <a:pt x="2430877" y="121704"/>
                  <a:pt x="2562622" y="0"/>
                </a:cubicBezTo>
                <a:close/>
                <a:moveTo>
                  <a:pt x="1488800" y="0"/>
                </a:moveTo>
                <a:lnTo>
                  <a:pt x="1622816" y="0"/>
                </a:lnTo>
                <a:cubicBezTo>
                  <a:pt x="1700712" y="226290"/>
                  <a:pt x="1897302" y="399791"/>
                  <a:pt x="2141354" y="451830"/>
                </a:cubicBezTo>
                <a:cubicBezTo>
                  <a:pt x="2103503" y="260867"/>
                  <a:pt x="1984094" y="98005"/>
                  <a:pt x="1818624" y="0"/>
                </a:cubicBezTo>
                <a:lnTo>
                  <a:pt x="2027333" y="0"/>
                </a:lnTo>
                <a:cubicBezTo>
                  <a:pt x="2159078" y="121703"/>
                  <a:pt x="2248538" y="285283"/>
                  <a:pt x="2274840" y="468437"/>
                </a:cubicBezTo>
                <a:cubicBezTo>
                  <a:pt x="2275008" y="468490"/>
                  <a:pt x="2275177" y="468495"/>
                  <a:pt x="2275346" y="468500"/>
                </a:cubicBezTo>
                <a:lnTo>
                  <a:pt x="2275886" y="475137"/>
                </a:lnTo>
                <a:cubicBezTo>
                  <a:pt x="2280943" y="505143"/>
                  <a:pt x="2283392" y="535786"/>
                  <a:pt x="2283350" y="566868"/>
                </a:cubicBezTo>
                <a:cubicBezTo>
                  <a:pt x="2284662" y="572454"/>
                  <a:pt x="2284721" y="578078"/>
                  <a:pt x="2284721" y="583715"/>
                </a:cubicBezTo>
                <a:cubicBezTo>
                  <a:pt x="2284721" y="587508"/>
                  <a:pt x="2284694" y="591293"/>
                  <a:pt x="2284128" y="595066"/>
                </a:cubicBezTo>
                <a:lnTo>
                  <a:pt x="2283629" y="595033"/>
                </a:lnTo>
                <a:lnTo>
                  <a:pt x="2283603" y="595524"/>
                </a:lnTo>
                <a:lnTo>
                  <a:pt x="2266484" y="593911"/>
                </a:lnTo>
                <a:cubicBezTo>
                  <a:pt x="2234110" y="593388"/>
                  <a:pt x="2202230" y="590430"/>
                  <a:pt x="2171058" y="584920"/>
                </a:cubicBezTo>
                <a:cubicBezTo>
                  <a:pt x="2165481" y="585336"/>
                  <a:pt x="2160152" y="584395"/>
                  <a:pt x="2154841" y="583392"/>
                </a:cubicBezTo>
                <a:lnTo>
                  <a:pt x="2154725" y="582253"/>
                </a:lnTo>
                <a:cubicBezTo>
                  <a:pt x="1832850" y="529393"/>
                  <a:pt x="1573578" y="299826"/>
                  <a:pt x="1488800" y="0"/>
                </a:cubicBezTo>
                <a:close/>
                <a:moveTo>
                  <a:pt x="870471" y="0"/>
                </a:moveTo>
                <a:lnTo>
                  <a:pt x="1079179" y="0"/>
                </a:lnTo>
                <a:cubicBezTo>
                  <a:pt x="913710" y="98005"/>
                  <a:pt x="794301" y="260867"/>
                  <a:pt x="756450" y="451830"/>
                </a:cubicBezTo>
                <a:cubicBezTo>
                  <a:pt x="1000502" y="399791"/>
                  <a:pt x="1197091" y="226291"/>
                  <a:pt x="1274988" y="0"/>
                </a:cubicBezTo>
                <a:lnTo>
                  <a:pt x="1409004" y="0"/>
                </a:lnTo>
                <a:cubicBezTo>
                  <a:pt x="1324226" y="299826"/>
                  <a:pt x="1064954" y="529393"/>
                  <a:pt x="743078" y="582253"/>
                </a:cubicBezTo>
                <a:lnTo>
                  <a:pt x="742962" y="583392"/>
                </a:lnTo>
                <a:cubicBezTo>
                  <a:pt x="737652" y="584395"/>
                  <a:pt x="732323" y="585336"/>
                  <a:pt x="726746" y="584920"/>
                </a:cubicBezTo>
                <a:cubicBezTo>
                  <a:pt x="695574" y="590430"/>
                  <a:pt x="663693" y="593388"/>
                  <a:pt x="631319" y="593911"/>
                </a:cubicBezTo>
                <a:lnTo>
                  <a:pt x="614201" y="595524"/>
                </a:lnTo>
                <a:lnTo>
                  <a:pt x="614175" y="595033"/>
                </a:lnTo>
                <a:lnTo>
                  <a:pt x="613676" y="595066"/>
                </a:lnTo>
                <a:cubicBezTo>
                  <a:pt x="613110" y="591293"/>
                  <a:pt x="613083" y="587507"/>
                  <a:pt x="613083" y="583715"/>
                </a:cubicBezTo>
                <a:cubicBezTo>
                  <a:pt x="613083" y="578078"/>
                  <a:pt x="613141" y="572454"/>
                  <a:pt x="614453" y="566868"/>
                </a:cubicBezTo>
                <a:cubicBezTo>
                  <a:pt x="614411" y="535786"/>
                  <a:pt x="616861" y="505143"/>
                  <a:pt x="621918" y="475137"/>
                </a:cubicBezTo>
                <a:lnTo>
                  <a:pt x="622458" y="468499"/>
                </a:lnTo>
                <a:cubicBezTo>
                  <a:pt x="622626" y="468495"/>
                  <a:pt x="622796" y="468490"/>
                  <a:pt x="622963" y="468437"/>
                </a:cubicBezTo>
                <a:cubicBezTo>
                  <a:pt x="649266" y="285283"/>
                  <a:pt x="738726" y="121703"/>
                  <a:pt x="870471" y="0"/>
                </a:cubicBezTo>
                <a:close/>
                <a:moveTo>
                  <a:pt x="126374" y="0"/>
                </a:moveTo>
                <a:lnTo>
                  <a:pt x="334376" y="0"/>
                </a:lnTo>
                <a:cubicBezTo>
                  <a:pt x="466684" y="121261"/>
                  <a:pt x="556352" y="285035"/>
                  <a:pt x="582690" y="468437"/>
                </a:cubicBezTo>
                <a:cubicBezTo>
                  <a:pt x="582857" y="468490"/>
                  <a:pt x="583026" y="468495"/>
                  <a:pt x="583195" y="468499"/>
                </a:cubicBezTo>
                <a:lnTo>
                  <a:pt x="583735" y="475137"/>
                </a:lnTo>
                <a:cubicBezTo>
                  <a:pt x="588792" y="505143"/>
                  <a:pt x="591242" y="535786"/>
                  <a:pt x="591199" y="566868"/>
                </a:cubicBezTo>
                <a:cubicBezTo>
                  <a:pt x="592511" y="572454"/>
                  <a:pt x="592570" y="578078"/>
                  <a:pt x="592570" y="583715"/>
                </a:cubicBezTo>
                <a:cubicBezTo>
                  <a:pt x="592570" y="587507"/>
                  <a:pt x="592543" y="591293"/>
                  <a:pt x="591977" y="595066"/>
                </a:cubicBezTo>
                <a:lnTo>
                  <a:pt x="591478" y="595033"/>
                </a:lnTo>
                <a:lnTo>
                  <a:pt x="591452" y="595524"/>
                </a:lnTo>
                <a:lnTo>
                  <a:pt x="574334" y="593911"/>
                </a:lnTo>
                <a:cubicBezTo>
                  <a:pt x="541959" y="593388"/>
                  <a:pt x="510079" y="590430"/>
                  <a:pt x="478907" y="584920"/>
                </a:cubicBezTo>
                <a:cubicBezTo>
                  <a:pt x="473330" y="585336"/>
                  <a:pt x="468001" y="584395"/>
                  <a:pt x="462690" y="583392"/>
                </a:cubicBezTo>
                <a:lnTo>
                  <a:pt x="462574" y="582253"/>
                </a:lnTo>
                <a:cubicBezTo>
                  <a:pt x="282200" y="552631"/>
                  <a:pt x="121485" y="467518"/>
                  <a:pt x="0" y="345575"/>
                </a:cubicBezTo>
                <a:lnTo>
                  <a:pt x="0" y="140406"/>
                </a:lnTo>
                <a:cubicBezTo>
                  <a:pt x="97584" y="296912"/>
                  <a:pt x="258975" y="411268"/>
                  <a:pt x="449203" y="451830"/>
                </a:cubicBezTo>
                <a:cubicBezTo>
                  <a:pt x="411344" y="260824"/>
                  <a:pt x="291889" y="97931"/>
                  <a:pt x="126374"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5800" y="7440206"/>
            <a:ext cx="11658600" cy="2194560"/>
          </a:xfrm>
        </p:spPr>
        <p:txBody>
          <a:bodyPr anchor="ctr">
            <a:normAutofit/>
          </a:bodyPr>
          <a:lstStyle>
            <a:lvl1pPr algn="r">
              <a:defRPr sz="8889" b="0" spc="356" baseline="0"/>
            </a:lvl1pPr>
          </a:lstStyle>
          <a:p>
            <a:r>
              <a:rPr lang="en-US"/>
              <a:t>Click to edit Master title style</a:t>
            </a:r>
          </a:p>
        </p:txBody>
      </p:sp>
      <p:sp>
        <p:nvSpPr>
          <p:cNvPr id="3" name="Text Placeholder 2"/>
          <p:cNvSpPr>
            <a:spLocks noGrp="1"/>
          </p:cNvSpPr>
          <p:nvPr>
            <p:ph type="body" idx="1"/>
          </p:nvPr>
        </p:nvSpPr>
        <p:spPr>
          <a:xfrm>
            <a:off x="12915900" y="7440206"/>
            <a:ext cx="4800600" cy="2194560"/>
          </a:xfrm>
        </p:spPr>
        <p:txBody>
          <a:bodyPr lIns="91440" rIns="91440" anchor="ctr">
            <a:normAutofit/>
          </a:bodyPr>
          <a:lstStyle>
            <a:lvl1pPr marL="0" indent="0">
              <a:lnSpc>
                <a:spcPct val="100000"/>
              </a:lnSpc>
              <a:spcBef>
                <a:spcPts val="0"/>
              </a:spcBef>
              <a:buNone/>
              <a:defRPr sz="3200">
                <a:solidFill>
                  <a:schemeClr val="tx1">
                    <a:lumMod val="95000"/>
                    <a:lumOff val="5000"/>
                  </a:schemeClr>
                </a:solidFill>
              </a:defRPr>
            </a:lvl1pPr>
            <a:lvl2pPr marL="812810" indent="0">
              <a:buNone/>
              <a:defRPr sz="3200">
                <a:solidFill>
                  <a:schemeClr val="tx1">
                    <a:tint val="75000"/>
                  </a:schemeClr>
                </a:solidFill>
              </a:defRPr>
            </a:lvl2pPr>
            <a:lvl3pPr marL="1625620" indent="0">
              <a:buNone/>
              <a:defRPr sz="2844">
                <a:solidFill>
                  <a:schemeClr val="tx1">
                    <a:tint val="75000"/>
                  </a:schemeClr>
                </a:solidFill>
              </a:defRPr>
            </a:lvl3pPr>
            <a:lvl4pPr marL="2438430" indent="0">
              <a:buNone/>
              <a:defRPr sz="2489">
                <a:solidFill>
                  <a:schemeClr val="tx1">
                    <a:tint val="75000"/>
                  </a:schemeClr>
                </a:solidFill>
              </a:defRPr>
            </a:lvl4pPr>
            <a:lvl5pPr marL="3251241" indent="0">
              <a:buNone/>
              <a:defRPr sz="2489">
                <a:solidFill>
                  <a:schemeClr val="tx1">
                    <a:tint val="75000"/>
                  </a:schemeClr>
                </a:solidFill>
              </a:defRPr>
            </a:lvl5pPr>
            <a:lvl6pPr marL="4064051" indent="0">
              <a:buNone/>
              <a:defRPr sz="2489">
                <a:solidFill>
                  <a:schemeClr val="tx1">
                    <a:tint val="75000"/>
                  </a:schemeClr>
                </a:solidFill>
              </a:defRPr>
            </a:lvl6pPr>
            <a:lvl7pPr marL="4876861" indent="0">
              <a:buNone/>
              <a:defRPr sz="2489">
                <a:solidFill>
                  <a:schemeClr val="tx1">
                    <a:tint val="75000"/>
                  </a:schemeClr>
                </a:solidFill>
              </a:defRPr>
            </a:lvl7pPr>
            <a:lvl8pPr marL="5689671" indent="0">
              <a:buNone/>
              <a:defRPr sz="2489">
                <a:solidFill>
                  <a:schemeClr val="tx1">
                    <a:tint val="75000"/>
                  </a:schemeClr>
                </a:solidFill>
              </a:defRPr>
            </a:lvl8pPr>
            <a:lvl9pPr marL="6502481" indent="0">
              <a:buNone/>
              <a:defRPr sz="2489">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A61015F-7CC6-4D0A-9D87-873EA4C304CC}" type="datetimeFigureOut">
              <a:rPr lang="en-US" dirty="0"/>
              <a:t>7/28/2025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FAB73BC-B049-4115-A692-8D63A059BFB8}" type="slidenum">
              <a:rPr lang="en-US" dirty="0"/>
              <a:t>‹#›</a:t>
            </a:fld>
            <a:endParaRPr lang="en-US"/>
          </a:p>
        </p:txBody>
      </p:sp>
      <p:cxnSp>
        <p:nvCxnSpPr>
          <p:cNvPr id="8" name="Straight Connector 7"/>
          <p:cNvCxnSpPr/>
          <p:nvPr/>
        </p:nvCxnSpPr>
        <p:spPr>
          <a:xfrm flipV="1">
            <a:off x="12580265" y="7896159"/>
            <a:ext cx="0" cy="1371600"/>
          </a:xfrm>
          <a:prstGeom prst="line">
            <a:avLst/>
          </a:prstGeom>
          <a:ln w="190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4060519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536192" y="877824"/>
            <a:ext cx="14580108" cy="2249424"/>
          </a:xfrm>
        </p:spPr>
        <p:txBody>
          <a:bodyPr/>
          <a:lstStyle/>
          <a:p>
            <a:r>
              <a:rPr lang="en-US"/>
              <a:t>Click to edit Master title style</a:t>
            </a:r>
          </a:p>
        </p:txBody>
      </p:sp>
      <p:sp>
        <p:nvSpPr>
          <p:cNvPr id="3" name="Content Placeholder 2"/>
          <p:cNvSpPr>
            <a:spLocks noGrp="1"/>
          </p:cNvSpPr>
          <p:nvPr>
            <p:ph sz="half" idx="1"/>
          </p:nvPr>
        </p:nvSpPr>
        <p:spPr>
          <a:xfrm>
            <a:off x="1536191" y="3429000"/>
            <a:ext cx="7132320" cy="603504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8983980" y="3429000"/>
            <a:ext cx="7132320" cy="603504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93C6A301-0538-44EC-B09D-202E1042A48B}" type="datetimeFigureOut">
              <a:rPr lang="en-US" dirty="0"/>
              <a:t>7/28/2025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FAB73BC-B049-4115-A692-8D63A059BFB8}" type="slidenum">
              <a:rPr lang="en-US" dirty="0"/>
              <a:t>‹#›</a:t>
            </a:fld>
            <a:endParaRPr lang="en-US"/>
          </a:p>
        </p:txBody>
      </p:sp>
    </p:spTree>
    <p:extLst>
      <p:ext uri="{BB962C8B-B14F-4D97-AF65-F5344CB8AC3E}">
        <p14:creationId xmlns:p14="http://schemas.microsoft.com/office/powerpoint/2010/main" val="264826571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a:t>Click to edit Master title style</a:t>
            </a:r>
          </a:p>
        </p:txBody>
      </p:sp>
      <p:sp>
        <p:nvSpPr>
          <p:cNvPr id="3" name="Text Placeholder 2"/>
          <p:cNvSpPr>
            <a:spLocks noGrp="1"/>
          </p:cNvSpPr>
          <p:nvPr>
            <p:ph type="body" idx="1"/>
          </p:nvPr>
        </p:nvSpPr>
        <p:spPr>
          <a:xfrm>
            <a:off x="1536192" y="3269454"/>
            <a:ext cx="7132320" cy="1234440"/>
          </a:xfrm>
        </p:spPr>
        <p:txBody>
          <a:bodyPr lIns="137160" rIns="137160" anchor="ctr">
            <a:normAutofit/>
          </a:bodyPr>
          <a:lstStyle>
            <a:lvl1pPr marL="0" indent="0">
              <a:spcBef>
                <a:spcPts val="0"/>
              </a:spcBef>
              <a:spcAft>
                <a:spcPts val="0"/>
              </a:spcAft>
              <a:buNone/>
              <a:defRPr sz="4089" b="0" cap="none" baseline="0">
                <a:solidFill>
                  <a:schemeClr val="accent1"/>
                </a:solidFill>
                <a:latin typeface="+mn-lt"/>
              </a:defRPr>
            </a:lvl1pPr>
            <a:lvl2pPr marL="812810" indent="0">
              <a:buNone/>
              <a:defRPr sz="3556" b="1"/>
            </a:lvl2pPr>
            <a:lvl3pPr marL="1625620" indent="0">
              <a:buNone/>
              <a:defRPr sz="3200" b="1"/>
            </a:lvl3pPr>
            <a:lvl4pPr marL="2438430" indent="0">
              <a:buNone/>
              <a:defRPr sz="2844" b="1"/>
            </a:lvl4pPr>
            <a:lvl5pPr marL="3251241" indent="0">
              <a:buNone/>
              <a:defRPr sz="2844" b="1"/>
            </a:lvl5pPr>
            <a:lvl6pPr marL="4064051" indent="0">
              <a:buNone/>
              <a:defRPr sz="2844" b="1"/>
            </a:lvl6pPr>
            <a:lvl7pPr marL="4876861" indent="0">
              <a:buNone/>
              <a:defRPr sz="2844" b="1"/>
            </a:lvl7pPr>
            <a:lvl8pPr marL="5689671" indent="0">
              <a:buNone/>
              <a:defRPr sz="2844" b="1"/>
            </a:lvl8pPr>
            <a:lvl9pPr marL="6502481" indent="0">
              <a:buNone/>
              <a:defRPr sz="2844" b="1"/>
            </a:lvl9pPr>
          </a:lstStyle>
          <a:p>
            <a:pPr lvl="0"/>
            <a:r>
              <a:rPr lang="en-US"/>
              <a:t>Click to edit Master text styles</a:t>
            </a:r>
          </a:p>
        </p:txBody>
      </p:sp>
      <p:sp>
        <p:nvSpPr>
          <p:cNvPr id="4" name="Content Placeholder 3"/>
          <p:cNvSpPr>
            <a:spLocks noGrp="1"/>
          </p:cNvSpPr>
          <p:nvPr>
            <p:ph sz="half" idx="2"/>
          </p:nvPr>
        </p:nvSpPr>
        <p:spPr>
          <a:xfrm>
            <a:off x="1536192" y="4451682"/>
            <a:ext cx="7132320" cy="501235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8986332" y="3269454"/>
            <a:ext cx="7132320" cy="1234440"/>
          </a:xfrm>
        </p:spPr>
        <p:txBody>
          <a:bodyPr lIns="137160" rIns="137160" anchor="ctr">
            <a:normAutofit/>
          </a:bodyPr>
          <a:lstStyle>
            <a:lvl1pPr marL="0" indent="0">
              <a:spcBef>
                <a:spcPts val="0"/>
              </a:spcBef>
              <a:spcAft>
                <a:spcPts val="0"/>
              </a:spcAft>
              <a:buNone/>
              <a:defRPr lang="en-US" sz="4089" b="0" kern="1200" cap="none" baseline="0" dirty="0">
                <a:solidFill>
                  <a:schemeClr val="accent1"/>
                </a:solidFill>
                <a:latin typeface="+mn-lt"/>
                <a:ea typeface="+mn-ea"/>
                <a:cs typeface="+mn-cs"/>
              </a:defRPr>
            </a:lvl1pPr>
            <a:lvl2pPr marL="812810" indent="0">
              <a:buNone/>
              <a:defRPr sz="3556" b="1"/>
            </a:lvl2pPr>
            <a:lvl3pPr marL="1625620" indent="0">
              <a:buNone/>
              <a:defRPr sz="3200" b="1"/>
            </a:lvl3pPr>
            <a:lvl4pPr marL="2438430" indent="0">
              <a:buNone/>
              <a:defRPr sz="2844" b="1"/>
            </a:lvl4pPr>
            <a:lvl5pPr marL="3251241" indent="0">
              <a:buNone/>
              <a:defRPr sz="2844" b="1"/>
            </a:lvl5pPr>
            <a:lvl6pPr marL="4064051" indent="0">
              <a:buNone/>
              <a:defRPr sz="2844" b="1"/>
            </a:lvl6pPr>
            <a:lvl7pPr marL="4876861" indent="0">
              <a:buNone/>
              <a:defRPr sz="2844" b="1"/>
            </a:lvl7pPr>
            <a:lvl8pPr marL="5689671" indent="0">
              <a:buNone/>
              <a:defRPr sz="2844" b="1"/>
            </a:lvl8pPr>
            <a:lvl9pPr marL="6502481" indent="0">
              <a:buNone/>
              <a:defRPr sz="2844" b="1"/>
            </a:lvl9pPr>
          </a:lstStyle>
          <a:p>
            <a:pPr marL="0" lvl="0" indent="0" algn="l" defTabSz="1625620" rtl="0" eaLnBrk="1" latinLnBrk="0" hangingPunct="1">
              <a:lnSpc>
                <a:spcPct val="90000"/>
              </a:lnSpc>
              <a:spcBef>
                <a:spcPts val="3200"/>
              </a:spcBef>
              <a:buNone/>
            </a:pPr>
            <a:r>
              <a:rPr lang="en-US"/>
              <a:t>Click to edit Master text styles</a:t>
            </a:r>
          </a:p>
        </p:txBody>
      </p:sp>
      <p:sp>
        <p:nvSpPr>
          <p:cNvPr id="6" name="Content Placeholder 5"/>
          <p:cNvSpPr>
            <a:spLocks noGrp="1"/>
          </p:cNvSpPr>
          <p:nvPr>
            <p:ph sz="quarter" idx="4"/>
          </p:nvPr>
        </p:nvSpPr>
        <p:spPr>
          <a:xfrm>
            <a:off x="8986332" y="4451682"/>
            <a:ext cx="7132320" cy="501235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D789574A-8875-45EF-8EA2-3CAA0F7ABC4C}" type="datetimeFigureOut">
              <a:rPr lang="en-US" dirty="0"/>
              <a:t>7/28/2025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FAB73BC-B049-4115-A692-8D63A059BFB8}" type="slidenum">
              <a:rPr lang="en-US" dirty="0"/>
              <a:t>‹#›</a:t>
            </a:fld>
            <a:endParaRPr lang="en-US"/>
          </a:p>
        </p:txBody>
      </p:sp>
    </p:spTree>
    <p:extLst>
      <p:ext uri="{BB962C8B-B14F-4D97-AF65-F5344CB8AC3E}">
        <p14:creationId xmlns:p14="http://schemas.microsoft.com/office/powerpoint/2010/main" val="429114828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67EF4D4C-5367-4C26-9E2B-D8088D7FCA81}" type="datetimeFigureOut">
              <a:rPr lang="en-US" dirty="0"/>
              <a:t>7/28/2025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FAB73BC-B049-4115-A692-8D63A059BFB8}" type="slidenum">
              <a:rPr lang="en-US" dirty="0"/>
              <a:t>‹#›</a:t>
            </a:fld>
            <a:endParaRPr lang="en-US"/>
          </a:p>
        </p:txBody>
      </p:sp>
    </p:spTree>
    <p:extLst>
      <p:ext uri="{BB962C8B-B14F-4D97-AF65-F5344CB8AC3E}">
        <p14:creationId xmlns:p14="http://schemas.microsoft.com/office/powerpoint/2010/main" val="279621932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6E91E96-98B0-4413-9547-46F3504108EF}" type="datetimeFigureOut">
              <a:rPr lang="en-US" dirty="0"/>
              <a:t>7/28/2025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FAB73BC-B049-4115-A692-8D63A059BFB8}" type="slidenum">
              <a:rPr lang="en-US" dirty="0"/>
              <a:t>‹#›</a:t>
            </a:fld>
            <a:endParaRPr lang="en-US"/>
          </a:p>
        </p:txBody>
      </p:sp>
    </p:spTree>
    <p:extLst>
      <p:ext uri="{BB962C8B-B14F-4D97-AF65-F5344CB8AC3E}">
        <p14:creationId xmlns:p14="http://schemas.microsoft.com/office/powerpoint/2010/main" val="291590202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8" name="Title 7"/>
          <p:cNvSpPr>
            <a:spLocks noGrp="1"/>
          </p:cNvSpPr>
          <p:nvPr>
            <p:ph type="title"/>
          </p:nvPr>
        </p:nvSpPr>
        <p:spPr>
          <a:xfrm>
            <a:off x="1536192" y="707264"/>
            <a:ext cx="6583680" cy="2606040"/>
          </a:xfrm>
        </p:spPr>
        <p:txBody>
          <a:bodyPr>
            <a:noAutofit/>
          </a:bodyPr>
          <a:lstStyle>
            <a:lvl1pPr>
              <a:lnSpc>
                <a:spcPct val="80000"/>
              </a:lnSpc>
              <a:defRPr sz="7111"/>
            </a:lvl1pPr>
          </a:lstStyle>
          <a:p>
            <a:r>
              <a:rPr lang="en-US"/>
              <a:t>Click to edit Master title style</a:t>
            </a:r>
          </a:p>
        </p:txBody>
      </p:sp>
      <p:sp>
        <p:nvSpPr>
          <p:cNvPr id="3" name="Content Placeholder 2"/>
          <p:cNvSpPr>
            <a:spLocks noGrp="1"/>
          </p:cNvSpPr>
          <p:nvPr>
            <p:ph idx="1"/>
          </p:nvPr>
        </p:nvSpPr>
        <p:spPr>
          <a:xfrm>
            <a:off x="8572500" y="1234440"/>
            <a:ext cx="8517636" cy="7776972"/>
          </a:xfrm>
        </p:spPr>
        <p:txBody>
          <a:bodyPr/>
          <a:lstStyle>
            <a:lvl1pPr>
              <a:defRPr sz="4267"/>
            </a:lvl1pPr>
            <a:lvl2pPr>
              <a:defRPr sz="3556"/>
            </a:lvl2pPr>
            <a:lvl3pPr>
              <a:defRPr sz="2844"/>
            </a:lvl3pPr>
            <a:lvl4pPr>
              <a:defRPr sz="2844"/>
            </a:lvl4pPr>
            <a:lvl5pPr>
              <a:defRPr sz="2844"/>
            </a:lvl5pPr>
            <a:lvl6pPr>
              <a:defRPr sz="2844"/>
            </a:lvl6pPr>
            <a:lvl7pPr>
              <a:defRPr sz="2844"/>
            </a:lvl7pPr>
            <a:lvl8pPr>
              <a:defRPr sz="2844"/>
            </a:lvl8pPr>
            <a:lvl9pPr>
              <a:defRPr sz="2844"/>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1536192" y="3386259"/>
            <a:ext cx="6583680" cy="5643441"/>
          </a:xfrm>
        </p:spPr>
        <p:txBody>
          <a:bodyPr lIns="91440" rIns="91440">
            <a:normAutofit/>
          </a:bodyPr>
          <a:lstStyle>
            <a:lvl1pPr marL="0" indent="0">
              <a:lnSpc>
                <a:spcPct val="108000"/>
              </a:lnSpc>
              <a:spcBef>
                <a:spcPts val="1067"/>
              </a:spcBef>
              <a:buNone/>
              <a:defRPr sz="2844"/>
            </a:lvl1pPr>
            <a:lvl2pPr marL="812810" indent="0">
              <a:buNone/>
              <a:defRPr sz="2133"/>
            </a:lvl2pPr>
            <a:lvl3pPr marL="1625620" indent="0">
              <a:buNone/>
              <a:defRPr sz="1778"/>
            </a:lvl3pPr>
            <a:lvl4pPr marL="2438430" indent="0">
              <a:buNone/>
              <a:defRPr sz="1600"/>
            </a:lvl4pPr>
            <a:lvl5pPr marL="3251241" indent="0">
              <a:buNone/>
              <a:defRPr sz="1600"/>
            </a:lvl5pPr>
            <a:lvl6pPr marL="4064051" indent="0">
              <a:buNone/>
              <a:defRPr sz="1600"/>
            </a:lvl6pPr>
            <a:lvl7pPr marL="4876861" indent="0">
              <a:buNone/>
              <a:defRPr sz="1600"/>
            </a:lvl7pPr>
            <a:lvl8pPr marL="5689671" indent="0">
              <a:buNone/>
              <a:defRPr sz="1600"/>
            </a:lvl8pPr>
            <a:lvl9pPr marL="6502481" indent="0">
              <a:buNone/>
              <a:defRPr sz="1600"/>
            </a:lvl9pPr>
          </a:lstStyle>
          <a:p>
            <a:pPr lvl="0"/>
            <a:r>
              <a:rPr lang="en-US"/>
              <a:t>Click to edit Master text styles</a:t>
            </a:r>
          </a:p>
        </p:txBody>
      </p:sp>
      <p:sp>
        <p:nvSpPr>
          <p:cNvPr id="5" name="Date Placeholder 4"/>
          <p:cNvSpPr>
            <a:spLocks noGrp="1"/>
          </p:cNvSpPr>
          <p:nvPr>
            <p:ph type="dt" sz="half" idx="10"/>
          </p:nvPr>
        </p:nvSpPr>
        <p:spPr/>
        <p:txBody>
          <a:bodyPr/>
          <a:lstStyle/>
          <a:p>
            <a:fld id="{05C68B11-C5A8-448C-8CE9-B1A273C79CFC}" type="datetimeFigureOut">
              <a:rPr lang="en-US" dirty="0"/>
              <a:t>7/28/2025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FAB73BC-B049-4115-A692-8D63A059BFB8}" type="slidenum">
              <a:rPr lang="en-US" dirty="0"/>
              <a:t>‹#›</a:t>
            </a:fld>
            <a:endParaRPr lang="en-US"/>
          </a:p>
        </p:txBody>
      </p:sp>
    </p:spTree>
    <p:extLst>
      <p:ext uri="{BB962C8B-B14F-4D97-AF65-F5344CB8AC3E}">
        <p14:creationId xmlns:p14="http://schemas.microsoft.com/office/powerpoint/2010/main" val="25945261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7440207"/>
            <a:ext cx="11658600" cy="2194560"/>
          </a:xfrm>
        </p:spPr>
        <p:txBody>
          <a:bodyPr anchor="ctr">
            <a:normAutofit/>
          </a:bodyPr>
          <a:lstStyle>
            <a:lvl1pPr algn="r">
              <a:defRPr sz="8889" spc="356" baseline="0"/>
            </a:lvl1pPr>
          </a:lstStyle>
          <a:p>
            <a:r>
              <a:rPr lang="en-US"/>
              <a:t>Click to edit Master title style</a:t>
            </a:r>
          </a:p>
        </p:txBody>
      </p:sp>
      <p:sp>
        <p:nvSpPr>
          <p:cNvPr id="3" name="Picture Placeholder 2"/>
          <p:cNvSpPr>
            <a:spLocks noGrp="1" noChangeAspect="1"/>
          </p:cNvSpPr>
          <p:nvPr>
            <p:ph type="pic" idx="1"/>
          </p:nvPr>
        </p:nvSpPr>
        <p:spPr>
          <a:xfrm>
            <a:off x="0" y="-2"/>
            <a:ext cx="18283428" cy="6858000"/>
          </a:xfrm>
          <a:solidFill>
            <a:schemeClr val="accent1">
              <a:lumMod val="60000"/>
              <a:lumOff val="40000"/>
            </a:schemeClr>
          </a:solidFill>
        </p:spPr>
        <p:txBody>
          <a:bodyPr lIns="457200" tIns="365760" rIns="45720" bIns="45720" anchor="t"/>
          <a:lstStyle>
            <a:lvl1pPr marL="0" indent="0">
              <a:buNone/>
              <a:defRPr sz="5689"/>
            </a:lvl1pPr>
            <a:lvl2pPr marL="812810" indent="0">
              <a:buNone/>
              <a:defRPr sz="4978"/>
            </a:lvl2pPr>
            <a:lvl3pPr marL="1625620" indent="0">
              <a:buNone/>
              <a:defRPr sz="4267"/>
            </a:lvl3pPr>
            <a:lvl4pPr marL="2438430" indent="0">
              <a:buNone/>
              <a:defRPr sz="3556"/>
            </a:lvl4pPr>
            <a:lvl5pPr marL="3251241" indent="0">
              <a:buNone/>
              <a:defRPr sz="3556"/>
            </a:lvl5pPr>
            <a:lvl6pPr marL="4064051" indent="0">
              <a:buNone/>
              <a:defRPr sz="3556"/>
            </a:lvl6pPr>
            <a:lvl7pPr marL="4876861" indent="0">
              <a:buNone/>
              <a:defRPr sz="3556"/>
            </a:lvl7pPr>
            <a:lvl8pPr marL="5689671" indent="0">
              <a:buNone/>
              <a:defRPr sz="3556"/>
            </a:lvl8pPr>
            <a:lvl9pPr marL="6502481" indent="0">
              <a:buNone/>
              <a:defRPr sz="3556"/>
            </a:lvl9pPr>
          </a:lstStyle>
          <a:p>
            <a:endParaRPr lang="en-US"/>
          </a:p>
        </p:txBody>
      </p:sp>
      <p:sp>
        <p:nvSpPr>
          <p:cNvPr id="4" name="Text Placeholder 3"/>
          <p:cNvSpPr>
            <a:spLocks noGrp="1"/>
          </p:cNvSpPr>
          <p:nvPr>
            <p:ph type="body" sz="half" idx="2"/>
          </p:nvPr>
        </p:nvSpPr>
        <p:spPr>
          <a:xfrm>
            <a:off x="12915900" y="7440207"/>
            <a:ext cx="4800600" cy="2194560"/>
          </a:xfrm>
        </p:spPr>
        <p:txBody>
          <a:bodyPr lIns="91440" rIns="91440" anchor="ctr">
            <a:normAutofit/>
          </a:bodyPr>
          <a:lstStyle>
            <a:lvl1pPr marL="0" indent="0">
              <a:lnSpc>
                <a:spcPct val="100000"/>
              </a:lnSpc>
              <a:spcBef>
                <a:spcPts val="0"/>
              </a:spcBef>
              <a:buNone/>
              <a:defRPr sz="3200">
                <a:solidFill>
                  <a:schemeClr val="tx1">
                    <a:lumMod val="95000"/>
                    <a:lumOff val="5000"/>
                  </a:schemeClr>
                </a:solidFill>
              </a:defRPr>
            </a:lvl1pPr>
            <a:lvl2pPr marL="812810" indent="0">
              <a:buNone/>
              <a:defRPr sz="2489"/>
            </a:lvl2pPr>
            <a:lvl3pPr marL="1625620" indent="0">
              <a:buNone/>
              <a:defRPr sz="2133"/>
            </a:lvl3pPr>
            <a:lvl4pPr marL="2438430" indent="0">
              <a:buNone/>
              <a:defRPr sz="1778"/>
            </a:lvl4pPr>
            <a:lvl5pPr marL="3251241" indent="0">
              <a:buNone/>
              <a:defRPr sz="1778"/>
            </a:lvl5pPr>
            <a:lvl6pPr marL="4064051" indent="0">
              <a:buNone/>
              <a:defRPr sz="1778"/>
            </a:lvl6pPr>
            <a:lvl7pPr marL="4876861" indent="0">
              <a:buNone/>
              <a:defRPr sz="1778"/>
            </a:lvl7pPr>
            <a:lvl8pPr marL="5689671" indent="0">
              <a:buNone/>
              <a:defRPr sz="1778"/>
            </a:lvl8pPr>
            <a:lvl9pPr marL="6502481" indent="0">
              <a:buNone/>
              <a:defRPr sz="1778"/>
            </a:lvl9pPr>
          </a:lstStyle>
          <a:p>
            <a:pPr lvl="0"/>
            <a:r>
              <a:rPr lang="en-US"/>
              <a:t>Click to edit Master text styles</a:t>
            </a:r>
          </a:p>
        </p:txBody>
      </p:sp>
      <p:sp>
        <p:nvSpPr>
          <p:cNvPr id="5" name="Date Placeholder 4"/>
          <p:cNvSpPr>
            <a:spLocks noGrp="1"/>
          </p:cNvSpPr>
          <p:nvPr>
            <p:ph type="dt" sz="half" idx="10"/>
          </p:nvPr>
        </p:nvSpPr>
        <p:spPr/>
        <p:txBody>
          <a:bodyPr/>
          <a:lstStyle/>
          <a:p>
            <a:fld id="{C7616CA0-919D-4A49-9C8A-62FDFB3A5183}" type="datetimeFigureOut">
              <a:rPr lang="en-US" dirty="0"/>
              <a:t>7/28/2025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67E5644-1E61-4311-A31E-84CB9C7AA8A9}" type="slidenum">
              <a:rPr lang="en-US" dirty="0"/>
              <a:t>‹#›</a:t>
            </a:fld>
            <a:endParaRPr lang="en-US"/>
          </a:p>
        </p:txBody>
      </p:sp>
      <p:cxnSp>
        <p:nvCxnSpPr>
          <p:cNvPr id="8" name="Straight Connector 7"/>
          <p:cNvCxnSpPr/>
          <p:nvPr/>
        </p:nvCxnSpPr>
        <p:spPr>
          <a:xfrm flipV="1">
            <a:off x="12580265" y="7896159"/>
            <a:ext cx="0" cy="13716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15373175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536192" y="877824"/>
            <a:ext cx="14580108" cy="2249424"/>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1536193" y="3429000"/>
            <a:ext cx="14580110" cy="6035040"/>
          </a:xfrm>
          <a:prstGeom prst="rect">
            <a:avLst/>
          </a:prstGeom>
        </p:spPr>
        <p:txBody>
          <a:bodyPr vert="horz" lIns="45720" tIns="45720" rIns="4572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1536194" y="9706056"/>
            <a:ext cx="3231215" cy="411480"/>
          </a:xfrm>
          <a:prstGeom prst="rect">
            <a:avLst/>
          </a:prstGeom>
        </p:spPr>
        <p:txBody>
          <a:bodyPr vert="horz" lIns="91440" tIns="45720" rIns="91440" bIns="45720" rtlCol="0" anchor="ctr"/>
          <a:lstStyle>
            <a:lvl1pPr algn="l">
              <a:defRPr sz="1778">
                <a:solidFill>
                  <a:schemeClr val="tx1">
                    <a:lumMod val="95000"/>
                    <a:lumOff val="5000"/>
                  </a:schemeClr>
                </a:solidFill>
                <a:latin typeface="+mj-lt"/>
              </a:defRPr>
            </a:lvl1pPr>
          </a:lstStyle>
          <a:p>
            <a:fld id="{90298CD5-6C1E-4009-B41F-6DF62E31D3BE}" type="datetimeFigureOut">
              <a:rPr lang="en-US" dirty="0"/>
              <a:pPr/>
              <a:t>7/28/2025</a:t>
            </a:fld>
            <a:endParaRPr lang="en-US"/>
          </a:p>
        </p:txBody>
      </p:sp>
      <p:sp>
        <p:nvSpPr>
          <p:cNvPr id="5" name="Footer Placeholder 4"/>
          <p:cNvSpPr>
            <a:spLocks noGrp="1"/>
          </p:cNvSpPr>
          <p:nvPr>
            <p:ph type="ftr" sz="quarter" idx="3"/>
          </p:nvPr>
        </p:nvSpPr>
        <p:spPr>
          <a:xfrm>
            <a:off x="7264399" y="9706056"/>
            <a:ext cx="8852189" cy="411480"/>
          </a:xfrm>
          <a:prstGeom prst="rect">
            <a:avLst/>
          </a:prstGeom>
        </p:spPr>
        <p:txBody>
          <a:bodyPr vert="horz" lIns="91440" tIns="45720" rIns="91440" bIns="45720" rtlCol="0" anchor="ctr"/>
          <a:lstStyle>
            <a:lvl1pPr algn="r">
              <a:defRPr sz="1778" cap="all" baseline="0">
                <a:solidFill>
                  <a:schemeClr val="tx1">
                    <a:lumMod val="95000"/>
                    <a:lumOff val="5000"/>
                  </a:schemeClr>
                </a:solidFill>
                <a:latin typeface="+mj-lt"/>
              </a:defRPr>
            </a:lvl1pPr>
          </a:lstStyle>
          <a:p>
            <a:endParaRPr lang="en-US"/>
          </a:p>
        </p:txBody>
      </p:sp>
      <p:sp>
        <p:nvSpPr>
          <p:cNvPr id="6" name="Slide Number Placeholder 5"/>
          <p:cNvSpPr>
            <a:spLocks noGrp="1"/>
          </p:cNvSpPr>
          <p:nvPr>
            <p:ph type="sldNum" sz="quarter" idx="4"/>
          </p:nvPr>
        </p:nvSpPr>
        <p:spPr>
          <a:xfrm>
            <a:off x="16256000" y="9706056"/>
            <a:ext cx="1460501" cy="411480"/>
          </a:xfrm>
          <a:prstGeom prst="rect">
            <a:avLst/>
          </a:prstGeom>
        </p:spPr>
        <p:txBody>
          <a:bodyPr vert="horz" lIns="91440" tIns="45720" rIns="91440" bIns="45720" rtlCol="0" anchor="ctr"/>
          <a:lstStyle>
            <a:lvl1pPr algn="l">
              <a:defRPr sz="1778">
                <a:solidFill>
                  <a:schemeClr val="tx1">
                    <a:lumMod val="95000"/>
                    <a:lumOff val="5000"/>
                  </a:schemeClr>
                </a:solidFill>
                <a:latin typeface="+mj-lt"/>
              </a:defRPr>
            </a:lvl1pPr>
          </a:lstStyle>
          <a:p>
            <a:fld id="{4FAB73BC-B049-4115-A692-8D63A059BFB8}" type="slidenum">
              <a:rPr lang="en-US" dirty="0"/>
              <a:pPr/>
              <a:t>‹#›</a:t>
            </a:fld>
            <a:endParaRPr lang="en-US"/>
          </a:p>
        </p:txBody>
      </p:sp>
      <p:cxnSp>
        <p:nvCxnSpPr>
          <p:cNvPr id="7" name="Straight Connector 6"/>
          <p:cNvCxnSpPr/>
          <p:nvPr/>
        </p:nvCxnSpPr>
        <p:spPr>
          <a:xfrm flipV="1">
            <a:off x="1143000" y="1239486"/>
            <a:ext cx="0" cy="13716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27021517"/>
      </p:ext>
    </p:extLst>
  </p:cSld>
  <p:clrMap bg1="lt1" tx1="dk1" bg2="lt2" tx2="dk2" accent1="accent1" accent2="accent2" accent3="accent3" accent4="accent4" accent5="accent5" accent6="accent6" hlink="hlink" folHlink="folHlink"/>
  <p:sldLayoutIdLst>
    <p:sldLayoutId id="2147483765" r:id="rId1"/>
    <p:sldLayoutId id="2147483766" r:id="rId2"/>
    <p:sldLayoutId id="2147483767" r:id="rId3"/>
    <p:sldLayoutId id="2147483768" r:id="rId4"/>
    <p:sldLayoutId id="2147483769" r:id="rId5"/>
    <p:sldLayoutId id="2147483770" r:id="rId6"/>
    <p:sldLayoutId id="2147483771" r:id="rId7"/>
    <p:sldLayoutId id="2147483772" r:id="rId8"/>
    <p:sldLayoutId id="2147483773" r:id="rId9"/>
    <p:sldLayoutId id="2147483774" r:id="rId10"/>
    <p:sldLayoutId id="2147483775" r:id="rId11"/>
  </p:sldLayoutIdLst>
  <p:txStyles>
    <p:titleStyle>
      <a:lvl1pPr algn="l" defTabSz="914400" rtl="0" eaLnBrk="1" latinLnBrk="0" hangingPunct="1">
        <a:lnSpc>
          <a:spcPct val="80000"/>
        </a:lnSpc>
        <a:spcBef>
          <a:spcPct val="0"/>
        </a:spcBef>
        <a:buNone/>
        <a:defRPr sz="5000" kern="1200" cap="all" spc="100" baseline="0">
          <a:solidFill>
            <a:schemeClr val="tx1">
              <a:lumMod val="95000"/>
              <a:lumOff val="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Tw Cen MT" panose="020B0602020104020603" pitchFamily="34" charset="0"/>
        <a:buChar char=" "/>
        <a:defRPr sz="2200" kern="1200">
          <a:solidFill>
            <a:schemeClr val="tx1"/>
          </a:solidFill>
          <a:latin typeface="+mn-lt"/>
          <a:ea typeface="+mn-ea"/>
          <a:cs typeface="+mn-cs"/>
        </a:defRPr>
      </a:lvl1pPr>
      <a:lvl2pPr marL="26517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800" kern="1200">
          <a:solidFill>
            <a:schemeClr val="tx1"/>
          </a:solidFill>
          <a:latin typeface="+mn-lt"/>
          <a:ea typeface="+mn-ea"/>
          <a:cs typeface="+mn-cs"/>
        </a:defRPr>
      </a:lvl2pPr>
      <a:lvl3pPr marL="4480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3pPr>
      <a:lvl4pPr marL="59436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4pPr>
      <a:lvl5pPr marL="77724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5pPr>
      <a:lvl6pPr marL="91440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6pPr>
      <a:lvl7pPr marL="1060704"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8.svg"/><Relationship Id="rId13" Type="http://schemas.openxmlformats.org/officeDocument/2006/relationships/image" Target="../media/image13.png"/><Relationship Id="rId18" Type="http://schemas.openxmlformats.org/officeDocument/2006/relationships/image" Target="../media/image18.svg"/><Relationship Id="rId3" Type="http://schemas.openxmlformats.org/officeDocument/2006/relationships/image" Target="../media/image3.png"/><Relationship Id="rId21" Type="http://schemas.openxmlformats.org/officeDocument/2006/relationships/image" Target="../media/image21.png"/><Relationship Id="rId7" Type="http://schemas.openxmlformats.org/officeDocument/2006/relationships/image" Target="../media/image7.png"/><Relationship Id="rId12" Type="http://schemas.openxmlformats.org/officeDocument/2006/relationships/image" Target="../media/image12.svg"/><Relationship Id="rId17" Type="http://schemas.openxmlformats.org/officeDocument/2006/relationships/image" Target="../media/image17.png"/><Relationship Id="rId2" Type="http://schemas.openxmlformats.org/officeDocument/2006/relationships/image" Target="../media/image2.jpeg"/><Relationship Id="rId16" Type="http://schemas.openxmlformats.org/officeDocument/2006/relationships/image" Target="../media/image16.svg"/><Relationship Id="rId20" Type="http://schemas.openxmlformats.org/officeDocument/2006/relationships/image" Target="../media/image20.svg"/><Relationship Id="rId1" Type="http://schemas.openxmlformats.org/officeDocument/2006/relationships/slideLayout" Target="../slideLayouts/slideLayout7.xml"/><Relationship Id="rId6" Type="http://schemas.openxmlformats.org/officeDocument/2006/relationships/image" Target="../media/image6.svg"/><Relationship Id="rId11" Type="http://schemas.openxmlformats.org/officeDocument/2006/relationships/image" Target="../media/image11.png"/><Relationship Id="rId5" Type="http://schemas.openxmlformats.org/officeDocument/2006/relationships/image" Target="../media/image5.png"/><Relationship Id="rId15" Type="http://schemas.openxmlformats.org/officeDocument/2006/relationships/image" Target="../media/image15.png"/><Relationship Id="rId10" Type="http://schemas.openxmlformats.org/officeDocument/2006/relationships/image" Target="../media/image10.svg"/><Relationship Id="rId19" Type="http://schemas.openxmlformats.org/officeDocument/2006/relationships/image" Target="../media/image19.png"/><Relationship Id="rId4" Type="http://schemas.openxmlformats.org/officeDocument/2006/relationships/image" Target="../media/image4.svg"/><Relationship Id="rId9" Type="http://schemas.openxmlformats.org/officeDocument/2006/relationships/image" Target="../media/image9.png"/><Relationship Id="rId14" Type="http://schemas.openxmlformats.org/officeDocument/2006/relationships/image" Target="../media/image14.svg"/><Relationship Id="rId22" Type="http://schemas.openxmlformats.org/officeDocument/2006/relationships/image" Target="../media/image22.svg"/></Relationships>
</file>

<file path=ppt/slides/_rels/slide10.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8" Type="http://schemas.openxmlformats.org/officeDocument/2006/relationships/image" Target="../media/image16.svg"/><Relationship Id="rId3" Type="http://schemas.openxmlformats.org/officeDocument/2006/relationships/hyperlink" Target="https://www.who.int/news-room/fact-sheets/detail/dementia" TargetMode="External"/><Relationship Id="rId7" Type="http://schemas.openxmlformats.org/officeDocument/2006/relationships/image" Target="../media/image15.png"/><Relationship Id="rId2" Type="http://schemas.openxmlformats.org/officeDocument/2006/relationships/image" Target="../media/image2.jpeg"/><Relationship Id="rId1" Type="http://schemas.openxmlformats.org/officeDocument/2006/relationships/slideLayout" Target="../slideLayouts/slideLayout7.xml"/><Relationship Id="rId6" Type="http://schemas.openxmlformats.org/officeDocument/2006/relationships/image" Target="../media/image12.svg"/><Relationship Id="rId5" Type="http://schemas.openxmlformats.org/officeDocument/2006/relationships/image" Target="../media/image11.png"/><Relationship Id="rId4" Type="http://schemas.openxmlformats.org/officeDocument/2006/relationships/hyperlink" Target="https://doi.org/10.1111/j.1532-5415.2005.53360.x" TargetMode="External"/></Relationships>
</file>

<file path=ppt/slides/_rels/slide13.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jpeg"/><Relationship Id="rId1" Type="http://schemas.openxmlformats.org/officeDocument/2006/relationships/slideLayout" Target="../slideLayouts/slideLayout7.xml"/><Relationship Id="rId6" Type="http://schemas.openxmlformats.org/officeDocument/2006/relationships/image" Target="../media/image24.png"/><Relationship Id="rId5" Type="http://schemas.openxmlformats.org/officeDocument/2006/relationships/image" Target="../media/image30.jpeg"/><Relationship Id="rId4" Type="http://schemas.openxmlformats.org/officeDocument/2006/relationships/image" Target="../media/image29.png"/></Relationships>
</file>

<file path=ppt/slides/_rels/slide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2.jpeg"/><Relationship Id="rId1" Type="http://schemas.openxmlformats.org/officeDocument/2006/relationships/slideLayout" Target="../slideLayouts/slideLayout7.xml"/><Relationship Id="rId5" Type="http://schemas.openxmlformats.org/officeDocument/2006/relationships/image" Target="../media/image23.png"/><Relationship Id="rId4" Type="http://schemas.openxmlformats.org/officeDocument/2006/relationships/image" Target="../media/image12.svg"/></Relationships>
</file>

<file path=ppt/slides/_rels/slide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image" Target="../media/image24.png"/></Relationships>
</file>

<file path=ppt/slides/_rels/slide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2.jpeg"/><Relationship Id="rId1" Type="http://schemas.openxmlformats.org/officeDocument/2006/relationships/slideLayout" Target="../slideLayouts/slideLayout7.xml"/><Relationship Id="rId5" Type="http://schemas.openxmlformats.org/officeDocument/2006/relationships/image" Target="../media/image25.png"/><Relationship Id="rId4" Type="http://schemas.openxmlformats.org/officeDocument/2006/relationships/image" Target="../media/image12.svg"/></Relationships>
</file>

<file path=ppt/slides/_rels/slide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2.jpeg"/><Relationship Id="rId1" Type="http://schemas.openxmlformats.org/officeDocument/2006/relationships/slideLayout" Target="../slideLayouts/slideLayout7.xml"/><Relationship Id="rId5" Type="http://schemas.openxmlformats.org/officeDocument/2006/relationships/image" Target="../media/image26.png"/><Relationship Id="rId4" Type="http://schemas.openxmlformats.org/officeDocument/2006/relationships/image" Target="../media/image12.svg"/></Relationships>
</file>

<file path=ppt/slides/_rels/slide6.xml.rels><?xml version="1.0" encoding="UTF-8" standalone="yes"?>
<Relationships xmlns="http://schemas.openxmlformats.org/package/2006/relationships"><Relationship Id="rId3" Type="http://schemas.openxmlformats.org/officeDocument/2006/relationships/image" Target="../media/image2.jpeg"/><Relationship Id="rId7" Type="http://schemas.openxmlformats.org/officeDocument/2006/relationships/image" Target="../media/image16.svg"/><Relationship Id="rId2" Type="http://schemas.openxmlformats.org/officeDocument/2006/relationships/notesSlide" Target="../notesSlides/notesSlide2.xml"/><Relationship Id="rId1" Type="http://schemas.openxmlformats.org/officeDocument/2006/relationships/slideLayout" Target="../slideLayouts/slideLayout7.xml"/><Relationship Id="rId6" Type="http://schemas.openxmlformats.org/officeDocument/2006/relationships/image" Target="../media/image15.png"/><Relationship Id="rId5" Type="http://schemas.openxmlformats.org/officeDocument/2006/relationships/image" Target="../media/image12.svg"/><Relationship Id="rId4" Type="http://schemas.openxmlformats.org/officeDocument/2006/relationships/image" Target="../media/image11.png"/></Relationships>
</file>

<file path=ppt/slides/_rels/slide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2.jpeg"/><Relationship Id="rId1" Type="http://schemas.openxmlformats.org/officeDocument/2006/relationships/slideLayout" Target="../slideLayouts/slideLayout7.xml"/><Relationship Id="rId6" Type="http://schemas.openxmlformats.org/officeDocument/2006/relationships/image" Target="../media/image16.svg"/><Relationship Id="rId5" Type="http://schemas.openxmlformats.org/officeDocument/2006/relationships/image" Target="../media/image15.png"/><Relationship Id="rId4" Type="http://schemas.openxmlformats.org/officeDocument/2006/relationships/image" Target="../media/image12.svg"/></Relationships>
</file>

<file path=ppt/slides/_rels/slide8.xml.rels><?xml version="1.0" encoding="UTF-8" standalone="yes"?>
<Relationships xmlns="http://schemas.openxmlformats.org/package/2006/relationships"><Relationship Id="rId8" Type="http://schemas.openxmlformats.org/officeDocument/2006/relationships/image" Target="../media/image22.svg"/><Relationship Id="rId3" Type="http://schemas.openxmlformats.org/officeDocument/2006/relationships/image" Target="../media/image11.png"/><Relationship Id="rId7" Type="http://schemas.openxmlformats.org/officeDocument/2006/relationships/image" Target="../media/image21.png"/><Relationship Id="rId2" Type="http://schemas.openxmlformats.org/officeDocument/2006/relationships/image" Target="../media/image2.jpeg"/><Relationship Id="rId1" Type="http://schemas.openxmlformats.org/officeDocument/2006/relationships/slideLayout" Target="../slideLayouts/slideLayout7.xml"/><Relationship Id="rId6" Type="http://schemas.openxmlformats.org/officeDocument/2006/relationships/image" Target="../media/image18.svg"/><Relationship Id="rId5" Type="http://schemas.openxmlformats.org/officeDocument/2006/relationships/image" Target="../media/image17.png"/><Relationship Id="rId4" Type="http://schemas.openxmlformats.org/officeDocument/2006/relationships/image" Target="../media/image12.svg"/><Relationship Id="rId9" Type="http://schemas.openxmlformats.org/officeDocument/2006/relationships/image" Target="../media/image27.jpeg"/></Relationships>
</file>

<file path=ppt/slides/_rels/slide9.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238" y="5708"/>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2"/>
            <a:stretch>
              <a:fillRect t="-9277" b="-9277"/>
            </a:stretch>
          </a:blipFill>
        </p:spPr>
        <p:txBody>
          <a:bodyPr/>
          <a:lstStyle/>
          <a:p>
            <a:endParaRPr lang="en-US"/>
          </a:p>
        </p:txBody>
      </p:sp>
      <p:sp>
        <p:nvSpPr>
          <p:cNvPr id="3" name="Freeform 3"/>
          <p:cNvSpPr/>
          <p:nvPr/>
        </p:nvSpPr>
        <p:spPr>
          <a:xfrm>
            <a:off x="1028700" y="8449183"/>
            <a:ext cx="2916026" cy="3188497"/>
          </a:xfrm>
          <a:custGeom>
            <a:avLst/>
            <a:gdLst/>
            <a:ahLst/>
            <a:cxnLst/>
            <a:rect l="l" t="t" r="r" b="b"/>
            <a:pathLst>
              <a:path w="2916026" h="3188497">
                <a:moveTo>
                  <a:pt x="0" y="0"/>
                </a:moveTo>
                <a:lnTo>
                  <a:pt x="2916026" y="0"/>
                </a:lnTo>
                <a:lnTo>
                  <a:pt x="2916026" y="3188497"/>
                </a:lnTo>
                <a:lnTo>
                  <a:pt x="0" y="3188497"/>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US"/>
          </a:p>
        </p:txBody>
      </p:sp>
      <p:sp>
        <p:nvSpPr>
          <p:cNvPr id="4" name="Freeform 4"/>
          <p:cNvSpPr/>
          <p:nvPr/>
        </p:nvSpPr>
        <p:spPr>
          <a:xfrm>
            <a:off x="-1542457" y="135389"/>
            <a:ext cx="3375295" cy="1354317"/>
          </a:xfrm>
          <a:custGeom>
            <a:avLst/>
            <a:gdLst/>
            <a:ahLst/>
            <a:cxnLst/>
            <a:rect l="l" t="t" r="r" b="b"/>
            <a:pathLst>
              <a:path w="3375295" h="1354317">
                <a:moveTo>
                  <a:pt x="0" y="0"/>
                </a:moveTo>
                <a:lnTo>
                  <a:pt x="3375294" y="0"/>
                </a:lnTo>
                <a:lnTo>
                  <a:pt x="3375294" y="1354318"/>
                </a:lnTo>
                <a:lnTo>
                  <a:pt x="0" y="1354318"/>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en-US"/>
          </a:p>
        </p:txBody>
      </p:sp>
      <p:sp>
        <p:nvSpPr>
          <p:cNvPr id="5" name="Freeform 5"/>
          <p:cNvSpPr/>
          <p:nvPr/>
        </p:nvSpPr>
        <p:spPr>
          <a:xfrm>
            <a:off x="15601255" y="8449183"/>
            <a:ext cx="2329628" cy="2304214"/>
          </a:xfrm>
          <a:custGeom>
            <a:avLst/>
            <a:gdLst/>
            <a:ahLst/>
            <a:cxnLst/>
            <a:rect l="l" t="t" r="r" b="b"/>
            <a:pathLst>
              <a:path w="2329628" h="2304214">
                <a:moveTo>
                  <a:pt x="0" y="0"/>
                </a:moveTo>
                <a:lnTo>
                  <a:pt x="2329628" y="0"/>
                </a:lnTo>
                <a:lnTo>
                  <a:pt x="2329628" y="2304214"/>
                </a:lnTo>
                <a:lnTo>
                  <a:pt x="0" y="2304214"/>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txBody>
          <a:bodyPr/>
          <a:lstStyle/>
          <a:p>
            <a:endParaRPr lang="en-US"/>
          </a:p>
        </p:txBody>
      </p:sp>
      <p:sp>
        <p:nvSpPr>
          <p:cNvPr id="6" name="Freeform 6"/>
          <p:cNvSpPr/>
          <p:nvPr/>
        </p:nvSpPr>
        <p:spPr>
          <a:xfrm>
            <a:off x="16800039" y="929476"/>
            <a:ext cx="2520812" cy="3754258"/>
          </a:xfrm>
          <a:custGeom>
            <a:avLst/>
            <a:gdLst/>
            <a:ahLst/>
            <a:cxnLst/>
            <a:rect l="l" t="t" r="r" b="b"/>
            <a:pathLst>
              <a:path w="2520812" h="3754258">
                <a:moveTo>
                  <a:pt x="0" y="0"/>
                </a:moveTo>
                <a:lnTo>
                  <a:pt x="2520812" y="0"/>
                </a:lnTo>
                <a:lnTo>
                  <a:pt x="2520812" y="3754258"/>
                </a:lnTo>
                <a:lnTo>
                  <a:pt x="0" y="3754258"/>
                </a:lnTo>
                <a:lnTo>
                  <a:pt x="0" y="0"/>
                </a:lnTo>
                <a:close/>
              </a:path>
            </a:pathLst>
          </a:custGeom>
          <a:blipFill>
            <a:blip r:embed="rId9">
              <a:extLst>
                <a:ext uri="{96DAC541-7B7A-43D3-8B79-37D633B846F1}">
                  <asvg:svgBlip xmlns:asvg="http://schemas.microsoft.com/office/drawing/2016/SVG/main" r:embed="rId10"/>
                </a:ext>
              </a:extLst>
            </a:blip>
            <a:stretch>
              <a:fillRect/>
            </a:stretch>
          </a:blipFill>
        </p:spPr>
        <p:txBody>
          <a:bodyPr/>
          <a:lstStyle/>
          <a:p>
            <a:endParaRPr lang="en-US"/>
          </a:p>
        </p:txBody>
      </p:sp>
      <p:sp>
        <p:nvSpPr>
          <p:cNvPr id="7" name="Freeform 7"/>
          <p:cNvSpPr/>
          <p:nvPr/>
        </p:nvSpPr>
        <p:spPr>
          <a:xfrm>
            <a:off x="14940194" y="-1604172"/>
            <a:ext cx="3651751" cy="3479123"/>
          </a:xfrm>
          <a:custGeom>
            <a:avLst/>
            <a:gdLst/>
            <a:ahLst/>
            <a:cxnLst/>
            <a:rect l="l" t="t" r="r" b="b"/>
            <a:pathLst>
              <a:path w="3651751" h="3479123">
                <a:moveTo>
                  <a:pt x="0" y="0"/>
                </a:moveTo>
                <a:lnTo>
                  <a:pt x="3651750" y="0"/>
                </a:lnTo>
                <a:lnTo>
                  <a:pt x="3651750" y="3479122"/>
                </a:lnTo>
                <a:lnTo>
                  <a:pt x="0" y="3479122"/>
                </a:lnTo>
                <a:lnTo>
                  <a:pt x="0" y="0"/>
                </a:lnTo>
                <a:close/>
              </a:path>
            </a:pathLst>
          </a:custGeom>
          <a:blipFill>
            <a:blip r:embed="rId11">
              <a:extLst>
                <a:ext uri="{96DAC541-7B7A-43D3-8B79-37D633B846F1}">
                  <asvg:svgBlip xmlns:asvg="http://schemas.microsoft.com/office/drawing/2016/SVG/main" r:embed="rId12"/>
                </a:ext>
              </a:extLst>
            </a:blip>
            <a:stretch>
              <a:fillRect/>
            </a:stretch>
          </a:blipFill>
        </p:spPr>
        <p:txBody>
          <a:bodyPr/>
          <a:lstStyle/>
          <a:p>
            <a:endParaRPr lang="en-US"/>
          </a:p>
        </p:txBody>
      </p:sp>
      <p:sp>
        <p:nvSpPr>
          <p:cNvPr id="8" name="Freeform 8"/>
          <p:cNvSpPr/>
          <p:nvPr/>
        </p:nvSpPr>
        <p:spPr>
          <a:xfrm>
            <a:off x="-348932" y="5395619"/>
            <a:ext cx="988244" cy="3053564"/>
          </a:xfrm>
          <a:custGeom>
            <a:avLst/>
            <a:gdLst/>
            <a:ahLst/>
            <a:cxnLst/>
            <a:rect l="l" t="t" r="r" b="b"/>
            <a:pathLst>
              <a:path w="988244" h="3053564">
                <a:moveTo>
                  <a:pt x="0" y="0"/>
                </a:moveTo>
                <a:lnTo>
                  <a:pt x="988244" y="0"/>
                </a:lnTo>
                <a:lnTo>
                  <a:pt x="988244" y="3053564"/>
                </a:lnTo>
                <a:lnTo>
                  <a:pt x="0" y="3053564"/>
                </a:lnTo>
                <a:lnTo>
                  <a:pt x="0" y="0"/>
                </a:lnTo>
                <a:close/>
              </a:path>
            </a:pathLst>
          </a:custGeom>
          <a:blipFill>
            <a:blip r:embed="rId13">
              <a:extLst>
                <a:ext uri="{96DAC541-7B7A-43D3-8B79-37D633B846F1}">
                  <asvg:svgBlip xmlns:asvg="http://schemas.microsoft.com/office/drawing/2016/SVG/main" r:embed="rId14"/>
                </a:ext>
              </a:extLst>
            </a:blip>
            <a:stretch>
              <a:fillRect/>
            </a:stretch>
          </a:blipFill>
        </p:spPr>
        <p:txBody>
          <a:bodyPr/>
          <a:lstStyle/>
          <a:p>
            <a:endParaRPr lang="en-US"/>
          </a:p>
        </p:txBody>
      </p:sp>
      <p:sp>
        <p:nvSpPr>
          <p:cNvPr id="9" name="Freeform 9"/>
          <p:cNvSpPr/>
          <p:nvPr/>
        </p:nvSpPr>
        <p:spPr>
          <a:xfrm>
            <a:off x="4978514" y="8977148"/>
            <a:ext cx="3290500" cy="3552497"/>
          </a:xfrm>
          <a:custGeom>
            <a:avLst/>
            <a:gdLst/>
            <a:ahLst/>
            <a:cxnLst/>
            <a:rect l="l" t="t" r="r" b="b"/>
            <a:pathLst>
              <a:path w="3290500" h="3552497">
                <a:moveTo>
                  <a:pt x="0" y="0"/>
                </a:moveTo>
                <a:lnTo>
                  <a:pt x="3290500" y="0"/>
                </a:lnTo>
                <a:lnTo>
                  <a:pt x="3290500" y="3552497"/>
                </a:lnTo>
                <a:lnTo>
                  <a:pt x="0" y="3552497"/>
                </a:lnTo>
                <a:lnTo>
                  <a:pt x="0" y="0"/>
                </a:lnTo>
                <a:close/>
              </a:path>
            </a:pathLst>
          </a:custGeom>
          <a:blipFill>
            <a:blip r:embed="rId15">
              <a:extLst>
                <a:ext uri="{96DAC541-7B7A-43D3-8B79-37D633B846F1}">
                  <asvg:svgBlip xmlns:asvg="http://schemas.microsoft.com/office/drawing/2016/SVG/main" r:embed="rId16"/>
                </a:ext>
              </a:extLst>
            </a:blip>
            <a:stretch>
              <a:fillRect/>
            </a:stretch>
          </a:blipFill>
        </p:spPr>
        <p:txBody>
          <a:bodyPr/>
          <a:lstStyle/>
          <a:p>
            <a:endParaRPr lang="en-US"/>
          </a:p>
        </p:txBody>
      </p:sp>
      <p:sp>
        <p:nvSpPr>
          <p:cNvPr id="10" name="Freeform 10"/>
          <p:cNvSpPr/>
          <p:nvPr/>
        </p:nvSpPr>
        <p:spPr>
          <a:xfrm>
            <a:off x="9564414" y="9258300"/>
            <a:ext cx="4740262" cy="1965054"/>
          </a:xfrm>
          <a:custGeom>
            <a:avLst/>
            <a:gdLst/>
            <a:ahLst/>
            <a:cxnLst/>
            <a:rect l="l" t="t" r="r" b="b"/>
            <a:pathLst>
              <a:path w="4740262" h="1965054">
                <a:moveTo>
                  <a:pt x="0" y="0"/>
                </a:moveTo>
                <a:lnTo>
                  <a:pt x="4740262" y="0"/>
                </a:lnTo>
                <a:lnTo>
                  <a:pt x="4740262" y="1965054"/>
                </a:lnTo>
                <a:lnTo>
                  <a:pt x="0" y="1965054"/>
                </a:lnTo>
                <a:lnTo>
                  <a:pt x="0" y="0"/>
                </a:lnTo>
                <a:close/>
              </a:path>
            </a:pathLst>
          </a:custGeom>
          <a:blipFill>
            <a:blip r:embed="rId17">
              <a:extLst>
                <a:ext uri="{96DAC541-7B7A-43D3-8B79-37D633B846F1}">
                  <asvg:svgBlip xmlns:asvg="http://schemas.microsoft.com/office/drawing/2016/SVG/main" r:embed="rId18"/>
                </a:ext>
              </a:extLst>
            </a:blip>
            <a:stretch>
              <a:fillRect/>
            </a:stretch>
          </a:blipFill>
        </p:spPr>
        <p:txBody>
          <a:bodyPr/>
          <a:lstStyle/>
          <a:p>
            <a:endParaRPr lang="en-US"/>
          </a:p>
        </p:txBody>
      </p:sp>
      <p:sp>
        <p:nvSpPr>
          <p:cNvPr id="11" name="Freeform 11"/>
          <p:cNvSpPr/>
          <p:nvPr/>
        </p:nvSpPr>
        <p:spPr>
          <a:xfrm>
            <a:off x="11395079" y="-2411695"/>
            <a:ext cx="3290500" cy="3552497"/>
          </a:xfrm>
          <a:custGeom>
            <a:avLst/>
            <a:gdLst/>
            <a:ahLst/>
            <a:cxnLst/>
            <a:rect l="l" t="t" r="r" b="b"/>
            <a:pathLst>
              <a:path w="3290500" h="3552497">
                <a:moveTo>
                  <a:pt x="0" y="0"/>
                </a:moveTo>
                <a:lnTo>
                  <a:pt x="3290500" y="0"/>
                </a:lnTo>
                <a:lnTo>
                  <a:pt x="3290500" y="3552497"/>
                </a:lnTo>
                <a:lnTo>
                  <a:pt x="0" y="3552497"/>
                </a:lnTo>
                <a:lnTo>
                  <a:pt x="0" y="0"/>
                </a:lnTo>
                <a:close/>
              </a:path>
            </a:pathLst>
          </a:custGeom>
          <a:blipFill>
            <a:blip r:embed="rId15">
              <a:extLst>
                <a:ext uri="{96DAC541-7B7A-43D3-8B79-37D633B846F1}">
                  <asvg:svgBlip xmlns:asvg="http://schemas.microsoft.com/office/drawing/2016/SVG/main" r:embed="rId16"/>
                </a:ext>
              </a:extLst>
            </a:blip>
            <a:stretch>
              <a:fillRect/>
            </a:stretch>
          </a:blipFill>
        </p:spPr>
        <p:txBody>
          <a:bodyPr/>
          <a:lstStyle/>
          <a:p>
            <a:endParaRPr lang="en-US"/>
          </a:p>
        </p:txBody>
      </p:sp>
      <p:sp>
        <p:nvSpPr>
          <p:cNvPr id="12" name="Freeform 12"/>
          <p:cNvSpPr/>
          <p:nvPr/>
        </p:nvSpPr>
        <p:spPr>
          <a:xfrm>
            <a:off x="17259300" y="5395619"/>
            <a:ext cx="3307270" cy="4114800"/>
          </a:xfrm>
          <a:custGeom>
            <a:avLst/>
            <a:gdLst/>
            <a:ahLst/>
            <a:cxnLst/>
            <a:rect l="l" t="t" r="r" b="b"/>
            <a:pathLst>
              <a:path w="3307270" h="4114800">
                <a:moveTo>
                  <a:pt x="0" y="0"/>
                </a:moveTo>
                <a:lnTo>
                  <a:pt x="3307270" y="0"/>
                </a:lnTo>
                <a:lnTo>
                  <a:pt x="3307270" y="4114800"/>
                </a:lnTo>
                <a:lnTo>
                  <a:pt x="0" y="4114800"/>
                </a:lnTo>
                <a:lnTo>
                  <a:pt x="0" y="0"/>
                </a:lnTo>
                <a:close/>
              </a:path>
            </a:pathLst>
          </a:custGeom>
          <a:blipFill>
            <a:blip r:embed="rId19">
              <a:extLst>
                <a:ext uri="{96DAC541-7B7A-43D3-8B79-37D633B846F1}">
                  <asvg:svgBlip xmlns:asvg="http://schemas.microsoft.com/office/drawing/2016/SVG/main" r:embed="rId20"/>
                </a:ext>
              </a:extLst>
            </a:blip>
            <a:stretch>
              <a:fillRect/>
            </a:stretch>
          </a:blipFill>
        </p:spPr>
        <p:txBody>
          <a:bodyPr/>
          <a:lstStyle/>
          <a:p>
            <a:endParaRPr lang="en-US"/>
          </a:p>
        </p:txBody>
      </p:sp>
      <p:sp>
        <p:nvSpPr>
          <p:cNvPr id="13" name="Freeform 13"/>
          <p:cNvSpPr/>
          <p:nvPr/>
        </p:nvSpPr>
        <p:spPr>
          <a:xfrm>
            <a:off x="-1224427" y="1874950"/>
            <a:ext cx="2448853" cy="2889502"/>
          </a:xfrm>
          <a:custGeom>
            <a:avLst/>
            <a:gdLst/>
            <a:ahLst/>
            <a:cxnLst/>
            <a:rect l="l" t="t" r="r" b="b"/>
            <a:pathLst>
              <a:path w="2448853" h="2889502">
                <a:moveTo>
                  <a:pt x="0" y="0"/>
                </a:moveTo>
                <a:lnTo>
                  <a:pt x="2448854" y="0"/>
                </a:lnTo>
                <a:lnTo>
                  <a:pt x="2448854" y="2889503"/>
                </a:lnTo>
                <a:lnTo>
                  <a:pt x="0" y="2889503"/>
                </a:lnTo>
                <a:lnTo>
                  <a:pt x="0" y="0"/>
                </a:lnTo>
                <a:close/>
              </a:path>
            </a:pathLst>
          </a:custGeom>
          <a:blipFill>
            <a:blip r:embed="rId21">
              <a:extLst>
                <a:ext uri="{96DAC541-7B7A-43D3-8B79-37D633B846F1}">
                  <asvg:svgBlip xmlns:asvg="http://schemas.microsoft.com/office/drawing/2016/SVG/main" r:embed="rId22"/>
                </a:ext>
              </a:extLst>
            </a:blip>
            <a:stretch>
              <a:fillRect/>
            </a:stretch>
          </a:blipFill>
        </p:spPr>
        <p:txBody>
          <a:bodyPr/>
          <a:lstStyle/>
          <a:p>
            <a:endParaRPr lang="en-US"/>
          </a:p>
        </p:txBody>
      </p:sp>
      <p:sp>
        <p:nvSpPr>
          <p:cNvPr id="14" name="TextBox 14"/>
          <p:cNvSpPr txBox="1"/>
          <p:nvPr/>
        </p:nvSpPr>
        <p:spPr>
          <a:xfrm>
            <a:off x="3160366" y="2446637"/>
            <a:ext cx="11993740" cy="3039294"/>
          </a:xfrm>
          <a:prstGeom prst="rect">
            <a:avLst/>
          </a:prstGeom>
        </p:spPr>
        <p:txBody>
          <a:bodyPr wrap="square" lIns="0" tIns="0" rIns="0" bIns="0" rtlCol="0" anchor="t">
            <a:spAutoFit/>
          </a:bodyPr>
          <a:lstStyle/>
          <a:p>
            <a:pPr algn="ctr">
              <a:lnSpc>
                <a:spcPts val="7935"/>
              </a:lnSpc>
            </a:pPr>
            <a:r>
              <a:rPr lang="en-US" sz="7050" dirty="0">
                <a:solidFill>
                  <a:srgbClr val="FFFFFF"/>
                </a:solidFill>
                <a:latin typeface="Times New Roman"/>
                <a:cs typeface="Times New Roman"/>
              </a:rPr>
              <a:t> </a:t>
            </a:r>
            <a:r>
              <a:rPr lang="en-US" sz="5000" dirty="0">
                <a:solidFill>
                  <a:srgbClr val="FFFFFF"/>
                </a:solidFill>
                <a:latin typeface="Times New Roman"/>
                <a:cs typeface="Times New Roman"/>
              </a:rPr>
              <a:t>The Association Between Dementia and Atrial Fibrillation Stratified by Family History of Cardiovascular Disease</a:t>
            </a:r>
            <a:r>
              <a:rPr lang="en-US" sz="7050" dirty="0">
                <a:solidFill>
                  <a:srgbClr val="FFFFFF"/>
                </a:solidFill>
                <a:latin typeface="Quicksand Bold"/>
              </a:rPr>
              <a:t>   </a:t>
            </a:r>
            <a:endParaRPr lang="en-US" sz="7085" dirty="0">
              <a:solidFill>
                <a:srgbClr val="FFFFFF"/>
              </a:solidFill>
              <a:latin typeface="Quicksand Bold"/>
            </a:endParaRPr>
          </a:p>
        </p:txBody>
      </p:sp>
      <p:sp>
        <p:nvSpPr>
          <p:cNvPr id="17" name="TextBox 15">
            <a:extLst>
              <a:ext uri="{FF2B5EF4-FFF2-40B4-BE49-F238E27FC236}">
                <a16:creationId xmlns:a16="http://schemas.microsoft.com/office/drawing/2014/main" id="{DB320540-B329-20BF-894E-E4D5EE5F458A}"/>
              </a:ext>
            </a:extLst>
          </p:cNvPr>
          <p:cNvSpPr txBox="1"/>
          <p:nvPr/>
        </p:nvSpPr>
        <p:spPr>
          <a:xfrm>
            <a:off x="3197727" y="7155284"/>
            <a:ext cx="12717429" cy="1282402"/>
          </a:xfrm>
          <a:prstGeom prst="rect">
            <a:avLst/>
          </a:prstGeom>
        </p:spPr>
        <p:txBody>
          <a:bodyPr wrap="square" lIns="0" tIns="0" rIns="0" bIns="0" rtlCol="0" anchor="t">
            <a:spAutoFit/>
          </a:bodyPr>
          <a:lstStyle/>
          <a:p>
            <a:pPr algn="ctr">
              <a:lnSpc>
                <a:spcPts val="5040"/>
              </a:lnSpc>
            </a:pPr>
            <a:r>
              <a:rPr lang="en-US" sz="4500" dirty="0">
                <a:solidFill>
                  <a:srgbClr val="FFFFFF"/>
                </a:solidFill>
                <a:latin typeface="Times New Roman"/>
                <a:ea typeface="+mn-lt"/>
                <a:cs typeface="+mn-lt"/>
              </a:rPr>
              <a:t>Mya Watson,</a:t>
            </a:r>
            <a:r>
              <a:rPr lang="en-US" sz="4500" dirty="0">
                <a:solidFill>
                  <a:srgbClr val="FFFFFF"/>
                </a:solidFill>
                <a:latin typeface="Times New Roman"/>
                <a:cs typeface="Times New Roman"/>
              </a:rPr>
              <a:t> Manasi Prashant, BS; Jing Wang, MHS; Michelle Johansen, MD, PhD </a:t>
            </a:r>
            <a:endParaRPr lang="en-US" dirty="0">
              <a:latin typeface="Times New Roman"/>
              <a:cs typeface="Times New Roman"/>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1642" y="1"/>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3"/>
            <a:stretch>
              <a:fillRect t="-9277" b="-9277"/>
            </a:stretch>
          </a:blipFill>
        </p:spPr>
        <p:txBody>
          <a:bodyPr lIns="91440" tIns="45720" rIns="91440" bIns="45720" anchor="t"/>
          <a:lstStyle/>
          <a:p>
            <a:endParaRPr lang="en-US" sz="3300" dirty="0">
              <a:solidFill>
                <a:srgbClr val="FFFFFF"/>
              </a:solidFill>
              <a:latin typeface="Times New Roman"/>
              <a:cs typeface="Times New Roman"/>
            </a:endParaRPr>
          </a:p>
        </p:txBody>
      </p:sp>
      <p:sp>
        <p:nvSpPr>
          <p:cNvPr id="5" name="TextBox 5"/>
          <p:cNvSpPr txBox="1"/>
          <p:nvPr/>
        </p:nvSpPr>
        <p:spPr>
          <a:xfrm>
            <a:off x="120881" y="98409"/>
            <a:ext cx="16910526" cy="1055245"/>
          </a:xfrm>
          <a:prstGeom prst="rect">
            <a:avLst/>
          </a:prstGeom>
        </p:spPr>
        <p:txBody>
          <a:bodyPr lIns="0" tIns="0" rIns="0" bIns="0" rtlCol="0" anchor="t">
            <a:spAutoFit/>
          </a:bodyPr>
          <a:lstStyle/>
          <a:p>
            <a:pPr>
              <a:lnSpc>
                <a:spcPts val="8176"/>
              </a:lnSpc>
            </a:pPr>
            <a:r>
              <a:rPr lang="en-US" sz="8000" dirty="0">
                <a:solidFill>
                  <a:srgbClr val="FFFFFF"/>
                </a:solidFill>
                <a:latin typeface="Times New Roman"/>
                <a:cs typeface="Times New Roman"/>
              </a:rPr>
              <a:t>Results: Table 2 and 3</a:t>
            </a:r>
          </a:p>
        </p:txBody>
      </p:sp>
      <p:graphicFrame>
        <p:nvGraphicFramePr>
          <p:cNvPr id="7" name="Table 6">
            <a:extLst>
              <a:ext uri="{FF2B5EF4-FFF2-40B4-BE49-F238E27FC236}">
                <a16:creationId xmlns:a16="http://schemas.microsoft.com/office/drawing/2014/main" id="{9850589A-73D6-EC94-2DDD-82A7E14217B5}"/>
              </a:ext>
            </a:extLst>
          </p:cNvPr>
          <p:cNvGraphicFramePr>
            <a:graphicFrameLocks noGrp="1"/>
          </p:cNvGraphicFramePr>
          <p:nvPr>
            <p:extLst>
              <p:ext uri="{D42A27DB-BD31-4B8C-83A1-F6EECF244321}">
                <p14:modId xmlns:p14="http://schemas.microsoft.com/office/powerpoint/2010/main" val="3243972622"/>
              </p:ext>
            </p:extLst>
          </p:nvPr>
        </p:nvGraphicFramePr>
        <p:xfrm>
          <a:off x="2128182" y="1272264"/>
          <a:ext cx="13489471" cy="2059100"/>
        </p:xfrm>
        <a:graphic>
          <a:graphicData uri="http://schemas.openxmlformats.org/drawingml/2006/table">
            <a:tbl>
              <a:tblPr firstRow="1" firstCol="1" lastRow="1" bandRow="1">
                <a:tableStyleId>{9DCAF9ED-07DC-4A11-8D7F-57B35C25682E}</a:tableStyleId>
              </a:tblPr>
              <a:tblGrid>
                <a:gridCol w="3058052">
                  <a:extLst>
                    <a:ext uri="{9D8B030D-6E8A-4147-A177-3AD203B41FA5}">
                      <a16:colId xmlns:a16="http://schemas.microsoft.com/office/drawing/2014/main" val="4205406186"/>
                    </a:ext>
                  </a:extLst>
                </a:gridCol>
                <a:gridCol w="5035630">
                  <a:extLst>
                    <a:ext uri="{9D8B030D-6E8A-4147-A177-3AD203B41FA5}">
                      <a16:colId xmlns:a16="http://schemas.microsoft.com/office/drawing/2014/main" val="1772698962"/>
                    </a:ext>
                  </a:extLst>
                </a:gridCol>
                <a:gridCol w="5395789">
                  <a:extLst>
                    <a:ext uri="{9D8B030D-6E8A-4147-A177-3AD203B41FA5}">
                      <a16:colId xmlns:a16="http://schemas.microsoft.com/office/drawing/2014/main" val="2761225419"/>
                    </a:ext>
                  </a:extLst>
                </a:gridCol>
              </a:tblGrid>
              <a:tr h="369276">
                <a:tc gridSpan="3">
                  <a:txBody>
                    <a:bodyPr/>
                    <a:lstStyle/>
                    <a:p>
                      <a:pPr marL="0" marR="0">
                        <a:spcBef>
                          <a:spcPts val="0"/>
                        </a:spcBef>
                        <a:spcAft>
                          <a:spcPts val="0"/>
                        </a:spcAft>
                      </a:pPr>
                      <a:r>
                        <a:rPr lang="en-US" sz="2400" kern="100">
                          <a:effectLst/>
                        </a:rPr>
                        <a:t>Table 2: Association between Atrial Fibrillation and Dementia</a:t>
                      </a:r>
                    </a:p>
                  </a:txBody>
                  <a:tcPr marL="68580" marR="68580" marT="0" marB="0"/>
                </a:tc>
                <a:tc hMerge="1">
                  <a:txBody>
                    <a:bodyPr/>
                    <a:lstStyle/>
                    <a:p>
                      <a:endParaRPr lang="en-US"/>
                    </a:p>
                  </a:txBody>
                  <a:tcPr marL="0" marR="0" marT="0" marB="0" horzOverflow="overflow"/>
                </a:tc>
                <a:tc hMerge="1">
                  <a:txBody>
                    <a:bodyPr/>
                    <a:lstStyle/>
                    <a:p>
                      <a:endParaRPr lang="en-US"/>
                    </a:p>
                  </a:txBody>
                  <a:tcPr marL="0" marR="0" marT="0" marB="0" horzOverflow="overflow"/>
                </a:tc>
                <a:extLst>
                  <a:ext uri="{0D108BD9-81ED-4DB2-BD59-A6C34878D82A}">
                    <a16:rowId xmlns:a16="http://schemas.microsoft.com/office/drawing/2014/main" val="4154088086"/>
                  </a:ext>
                </a:extLst>
              </a:tr>
              <a:tr h="303334">
                <a:tc>
                  <a:txBody>
                    <a:bodyPr/>
                    <a:lstStyle/>
                    <a:p>
                      <a:pPr marL="0" marR="0">
                        <a:spcBef>
                          <a:spcPts val="0"/>
                        </a:spcBef>
                        <a:spcAft>
                          <a:spcPts val="0"/>
                        </a:spcAft>
                      </a:pPr>
                      <a:endParaRPr lang="en-US" sz="2000" kern="100">
                        <a:effectLst/>
                      </a:endParaRPr>
                    </a:p>
                  </a:txBody>
                  <a:tcPr marL="68580" marR="68580" marT="0" marB="0"/>
                </a:tc>
                <a:tc>
                  <a:txBody>
                    <a:bodyPr/>
                    <a:lstStyle/>
                    <a:p>
                      <a:pPr marL="0" marR="0" algn="ctr">
                        <a:spcBef>
                          <a:spcPts val="0"/>
                        </a:spcBef>
                        <a:spcAft>
                          <a:spcPts val="0"/>
                        </a:spcAft>
                      </a:pPr>
                      <a:r>
                        <a:rPr lang="en-US" sz="2000" kern="100">
                          <a:solidFill>
                            <a:srgbClr val="000000"/>
                          </a:solidFill>
                          <a:effectLst/>
                        </a:rPr>
                        <a:t>Univariate</a:t>
                      </a:r>
                      <a:endParaRPr lang="en-US" sz="2000" kern="100">
                        <a:effectLst/>
                      </a:endParaRPr>
                    </a:p>
                  </a:txBody>
                  <a:tcPr marL="68580" marR="68580" marT="0" marB="0"/>
                </a:tc>
                <a:tc>
                  <a:txBody>
                    <a:bodyPr/>
                    <a:lstStyle/>
                    <a:p>
                      <a:pPr marL="0" marR="0" algn="ctr">
                        <a:spcBef>
                          <a:spcPts val="0"/>
                        </a:spcBef>
                        <a:spcAft>
                          <a:spcPts val="0"/>
                        </a:spcAft>
                      </a:pPr>
                      <a:r>
                        <a:rPr lang="en-US" sz="2000" kern="100">
                          <a:solidFill>
                            <a:srgbClr val="000000"/>
                          </a:solidFill>
                          <a:effectLst/>
                        </a:rPr>
                        <a:t>Model 1</a:t>
                      </a:r>
                      <a:endParaRPr lang="en-US" sz="2000" kern="100">
                        <a:effectLst/>
                      </a:endParaRPr>
                    </a:p>
                  </a:txBody>
                  <a:tcPr marL="68580" marR="68580" marT="0" marB="0"/>
                </a:tc>
                <a:extLst>
                  <a:ext uri="{0D108BD9-81ED-4DB2-BD59-A6C34878D82A}">
                    <a16:rowId xmlns:a16="http://schemas.microsoft.com/office/drawing/2014/main" val="3093531143"/>
                  </a:ext>
                </a:extLst>
              </a:tr>
              <a:tr h="299339">
                <a:tc>
                  <a:txBody>
                    <a:bodyPr/>
                    <a:lstStyle/>
                    <a:p>
                      <a:pPr marL="0" marR="0">
                        <a:spcBef>
                          <a:spcPts val="0"/>
                        </a:spcBef>
                        <a:spcAft>
                          <a:spcPts val="0"/>
                        </a:spcAft>
                      </a:pPr>
                      <a:endParaRPr lang="en-US" sz="2000" kern="100">
                        <a:effectLst/>
                      </a:endParaRPr>
                    </a:p>
                  </a:txBody>
                  <a:tcPr marL="68580" marR="68580" marT="0" marB="0"/>
                </a:tc>
                <a:tc>
                  <a:txBody>
                    <a:bodyPr/>
                    <a:lstStyle/>
                    <a:p>
                      <a:pPr marL="0" marR="0" algn="ctr">
                        <a:spcBef>
                          <a:spcPts val="0"/>
                        </a:spcBef>
                        <a:spcAft>
                          <a:spcPts val="0"/>
                        </a:spcAft>
                      </a:pPr>
                      <a:r>
                        <a:rPr lang="en-US" sz="2000" kern="100">
                          <a:effectLst/>
                        </a:rPr>
                        <a:t>OR (95% CI)</a:t>
                      </a:r>
                    </a:p>
                  </a:txBody>
                  <a:tcPr marL="68580" marR="68580" marT="0" marB="0"/>
                </a:tc>
                <a:tc>
                  <a:txBody>
                    <a:bodyPr/>
                    <a:lstStyle/>
                    <a:p>
                      <a:pPr marL="0" marR="0" algn="ctr">
                        <a:spcBef>
                          <a:spcPts val="0"/>
                        </a:spcBef>
                        <a:spcAft>
                          <a:spcPts val="0"/>
                        </a:spcAft>
                      </a:pPr>
                      <a:r>
                        <a:rPr lang="en-US" sz="2000" kern="100">
                          <a:effectLst/>
                        </a:rPr>
                        <a:t>OR (95% CI)</a:t>
                      </a:r>
                    </a:p>
                  </a:txBody>
                  <a:tcPr marL="68580" marR="68580" marT="0" marB="0"/>
                </a:tc>
                <a:extLst>
                  <a:ext uri="{0D108BD9-81ED-4DB2-BD59-A6C34878D82A}">
                    <a16:rowId xmlns:a16="http://schemas.microsoft.com/office/drawing/2014/main" val="1410444219"/>
                  </a:ext>
                </a:extLst>
              </a:tr>
              <a:tr h="390443">
                <a:tc>
                  <a:txBody>
                    <a:bodyPr/>
                    <a:lstStyle/>
                    <a:p>
                      <a:pPr marL="0" marR="0">
                        <a:spcBef>
                          <a:spcPts val="0"/>
                        </a:spcBef>
                        <a:spcAft>
                          <a:spcPts val="0"/>
                        </a:spcAft>
                      </a:pPr>
                      <a:r>
                        <a:rPr lang="en-US" sz="2000" kern="100">
                          <a:solidFill>
                            <a:srgbClr val="000000"/>
                          </a:solidFill>
                          <a:effectLst/>
                        </a:rPr>
                        <a:t>Atrial Fibrillation</a:t>
                      </a:r>
                      <a:endParaRPr lang="en-US" sz="2000" kern="100">
                        <a:effectLst/>
                      </a:endParaRPr>
                    </a:p>
                  </a:txBody>
                  <a:tcPr marL="68580" marR="68580" marT="0" marB="0"/>
                </a:tc>
                <a:tc>
                  <a:txBody>
                    <a:bodyPr/>
                    <a:lstStyle/>
                    <a:p>
                      <a:pPr marL="0" marR="0" algn="ctr">
                        <a:spcBef>
                          <a:spcPts val="0"/>
                        </a:spcBef>
                        <a:spcAft>
                          <a:spcPts val="0"/>
                        </a:spcAft>
                      </a:pPr>
                      <a:r>
                        <a:rPr lang="en-US" sz="2000" kern="100">
                          <a:solidFill>
                            <a:srgbClr val="000000"/>
                          </a:solidFill>
                          <a:effectLst/>
                        </a:rPr>
                        <a:t>1.13(0.60, 2.13)</a:t>
                      </a:r>
                      <a:endParaRPr lang="en-US" sz="2000" kern="100">
                        <a:effectLst/>
                      </a:endParaRPr>
                    </a:p>
                  </a:txBody>
                  <a:tcPr marL="68580" marR="68580" marT="0" marB="0"/>
                </a:tc>
                <a:tc>
                  <a:txBody>
                    <a:bodyPr/>
                    <a:lstStyle/>
                    <a:p>
                      <a:pPr marL="0" marR="0" algn="ctr">
                        <a:spcBef>
                          <a:spcPts val="0"/>
                        </a:spcBef>
                        <a:spcAft>
                          <a:spcPts val="0"/>
                        </a:spcAft>
                      </a:pPr>
                      <a:r>
                        <a:rPr lang="en-US" sz="2000" kern="100">
                          <a:solidFill>
                            <a:srgbClr val="000000"/>
                          </a:solidFill>
                          <a:effectLst/>
                        </a:rPr>
                        <a:t>1.11 (0.55, 2.24)</a:t>
                      </a:r>
                      <a:endParaRPr lang="en-US" sz="2000" kern="100">
                        <a:effectLst/>
                      </a:endParaRPr>
                    </a:p>
                  </a:txBody>
                  <a:tcPr marL="68580" marR="68580" marT="0" marB="0"/>
                </a:tc>
                <a:extLst>
                  <a:ext uri="{0D108BD9-81ED-4DB2-BD59-A6C34878D82A}">
                    <a16:rowId xmlns:a16="http://schemas.microsoft.com/office/drawing/2014/main" val="3489370"/>
                  </a:ext>
                </a:extLst>
              </a:tr>
              <a:tr h="689781">
                <a:tc gridSpan="3">
                  <a:txBody>
                    <a:bodyPr/>
                    <a:lstStyle/>
                    <a:p>
                      <a:pPr marL="0" marR="0">
                        <a:spcBef>
                          <a:spcPts val="0"/>
                        </a:spcBef>
                        <a:spcAft>
                          <a:spcPts val="0"/>
                        </a:spcAft>
                      </a:pPr>
                      <a:r>
                        <a:rPr lang="en-US" sz="2000" i="1" kern="100">
                          <a:effectLst/>
                        </a:rPr>
                        <a:t>Model 1 adjusted for age, sex (Female vs. Male), race (Caucasian vs. others)</a:t>
                      </a:r>
                    </a:p>
                    <a:p>
                      <a:pPr marL="0" marR="0">
                        <a:spcBef>
                          <a:spcPts val="0"/>
                        </a:spcBef>
                        <a:spcAft>
                          <a:spcPts val="0"/>
                        </a:spcAft>
                      </a:pPr>
                      <a:r>
                        <a:rPr lang="en-US" sz="2000" i="1" kern="100">
                          <a:effectLst/>
                        </a:rPr>
                        <a:t>Abbreviation: OR: Odds Ratio, CI: Confident Interval</a:t>
                      </a:r>
                    </a:p>
                  </a:txBody>
                  <a:tcPr marL="68580" marR="68580" marT="0" marB="0"/>
                </a:tc>
                <a:tc hMerge="1">
                  <a:txBody>
                    <a:bodyPr/>
                    <a:lstStyle/>
                    <a:p>
                      <a:endParaRPr lang="en-US"/>
                    </a:p>
                  </a:txBody>
                  <a:tcPr marL="0" marR="0" marT="0" marB="0" horzOverflow="overflow"/>
                </a:tc>
                <a:tc hMerge="1">
                  <a:txBody>
                    <a:bodyPr/>
                    <a:lstStyle/>
                    <a:p>
                      <a:endParaRPr lang="en-US"/>
                    </a:p>
                  </a:txBody>
                  <a:tcPr marL="0" marR="0" marT="0" marB="0" horzOverflow="overflow"/>
                </a:tc>
                <a:extLst>
                  <a:ext uri="{0D108BD9-81ED-4DB2-BD59-A6C34878D82A}">
                    <a16:rowId xmlns:a16="http://schemas.microsoft.com/office/drawing/2014/main" val="2378341225"/>
                  </a:ext>
                </a:extLst>
              </a:tr>
            </a:tbl>
          </a:graphicData>
        </a:graphic>
      </p:graphicFrame>
      <p:graphicFrame>
        <p:nvGraphicFramePr>
          <p:cNvPr id="4" name="Table 3">
            <a:extLst>
              <a:ext uri="{FF2B5EF4-FFF2-40B4-BE49-F238E27FC236}">
                <a16:creationId xmlns:a16="http://schemas.microsoft.com/office/drawing/2014/main" id="{10E2164D-DFC5-9CC3-AF77-91AD21C70D7F}"/>
              </a:ext>
            </a:extLst>
          </p:cNvPr>
          <p:cNvGraphicFramePr>
            <a:graphicFrameLocks noGrp="1"/>
          </p:cNvGraphicFramePr>
          <p:nvPr>
            <p:extLst>
              <p:ext uri="{D42A27DB-BD31-4B8C-83A1-F6EECF244321}">
                <p14:modId xmlns:p14="http://schemas.microsoft.com/office/powerpoint/2010/main" val="2938391880"/>
              </p:ext>
            </p:extLst>
          </p:nvPr>
        </p:nvGraphicFramePr>
        <p:xfrm>
          <a:off x="2131605" y="3651617"/>
          <a:ext cx="13428759" cy="2739507"/>
        </p:xfrm>
        <a:graphic>
          <a:graphicData uri="http://schemas.openxmlformats.org/drawingml/2006/table">
            <a:tbl>
              <a:tblPr firstRow="1" firstCol="1" lastRow="1" bandRow="1">
                <a:tableStyleId>{9DCAF9ED-07DC-4A11-8D7F-57B35C25682E}</a:tableStyleId>
              </a:tblPr>
              <a:tblGrid>
                <a:gridCol w="3460223">
                  <a:extLst>
                    <a:ext uri="{9D8B030D-6E8A-4147-A177-3AD203B41FA5}">
                      <a16:colId xmlns:a16="http://schemas.microsoft.com/office/drawing/2014/main" val="255918503"/>
                    </a:ext>
                  </a:extLst>
                </a:gridCol>
                <a:gridCol w="2247263">
                  <a:extLst>
                    <a:ext uri="{9D8B030D-6E8A-4147-A177-3AD203B41FA5}">
                      <a16:colId xmlns:a16="http://schemas.microsoft.com/office/drawing/2014/main" val="3388165900"/>
                    </a:ext>
                  </a:extLst>
                </a:gridCol>
                <a:gridCol w="2381372">
                  <a:extLst>
                    <a:ext uri="{9D8B030D-6E8A-4147-A177-3AD203B41FA5}">
                      <a16:colId xmlns:a16="http://schemas.microsoft.com/office/drawing/2014/main" val="1387930395"/>
                    </a:ext>
                  </a:extLst>
                </a:gridCol>
                <a:gridCol w="2668610">
                  <a:extLst>
                    <a:ext uri="{9D8B030D-6E8A-4147-A177-3AD203B41FA5}">
                      <a16:colId xmlns:a16="http://schemas.microsoft.com/office/drawing/2014/main" val="648580413"/>
                    </a:ext>
                  </a:extLst>
                </a:gridCol>
                <a:gridCol w="2671291">
                  <a:extLst>
                    <a:ext uri="{9D8B030D-6E8A-4147-A177-3AD203B41FA5}">
                      <a16:colId xmlns:a16="http://schemas.microsoft.com/office/drawing/2014/main" val="1474283768"/>
                    </a:ext>
                  </a:extLst>
                </a:gridCol>
              </a:tblGrid>
              <a:tr h="417794">
                <a:tc gridSpan="5">
                  <a:txBody>
                    <a:bodyPr/>
                    <a:lstStyle/>
                    <a:p>
                      <a:pPr marL="0" marR="0">
                        <a:spcBef>
                          <a:spcPts val="0"/>
                        </a:spcBef>
                        <a:spcAft>
                          <a:spcPts val="0"/>
                        </a:spcAft>
                      </a:pPr>
                      <a:r>
                        <a:rPr lang="en-US" sz="2400" kern="100" dirty="0">
                          <a:effectLst/>
                        </a:rPr>
                        <a:t>Table 3: The Association between Atrial Fibrillation and Dementia, Stratified by Family History of CVD</a:t>
                      </a:r>
                    </a:p>
                  </a:txBody>
                  <a:tcPr marL="68580" marR="68580" marT="0" marB="0"/>
                </a:tc>
                <a:tc hMerge="1">
                  <a:txBody>
                    <a:bodyPr/>
                    <a:lstStyle/>
                    <a:p>
                      <a:endParaRPr lang="en-US"/>
                    </a:p>
                  </a:txBody>
                  <a:tcPr marL="0" marR="0" marT="0" marB="0" horzOverflow="overflow"/>
                </a:tc>
                <a:tc hMerge="1">
                  <a:txBody>
                    <a:bodyPr/>
                    <a:lstStyle/>
                    <a:p>
                      <a:endParaRPr lang="en-US"/>
                    </a:p>
                  </a:txBody>
                  <a:tcPr marL="0" marR="0" marT="0" marB="0" horzOverflow="overflow"/>
                </a:tc>
                <a:tc hMerge="1">
                  <a:txBody>
                    <a:bodyPr/>
                    <a:lstStyle/>
                    <a:p>
                      <a:endParaRPr lang="en-US"/>
                    </a:p>
                  </a:txBody>
                  <a:tcPr marL="0" marR="0" marT="0" marB="0" horzOverflow="overflow"/>
                </a:tc>
                <a:tc hMerge="1">
                  <a:txBody>
                    <a:bodyPr/>
                    <a:lstStyle/>
                    <a:p>
                      <a:endParaRPr lang="en-US"/>
                    </a:p>
                  </a:txBody>
                  <a:tcPr marL="0" marR="0" marT="0" marB="0" horzOverflow="overflow"/>
                </a:tc>
                <a:extLst>
                  <a:ext uri="{0D108BD9-81ED-4DB2-BD59-A6C34878D82A}">
                    <a16:rowId xmlns:a16="http://schemas.microsoft.com/office/drawing/2014/main" val="582976041"/>
                  </a:ext>
                </a:extLst>
              </a:tr>
              <a:tr h="342899">
                <a:tc>
                  <a:txBody>
                    <a:bodyPr/>
                    <a:lstStyle/>
                    <a:p>
                      <a:pPr marL="0" marR="0">
                        <a:spcBef>
                          <a:spcPts val="0"/>
                        </a:spcBef>
                        <a:spcAft>
                          <a:spcPts val="0"/>
                        </a:spcAft>
                      </a:pPr>
                      <a:endParaRPr lang="en-US" sz="2000" kern="100">
                        <a:effectLst/>
                      </a:endParaRPr>
                    </a:p>
                  </a:txBody>
                  <a:tcPr marL="68580" marR="68580" marT="0" marB="0"/>
                </a:tc>
                <a:tc gridSpan="2">
                  <a:txBody>
                    <a:bodyPr/>
                    <a:lstStyle/>
                    <a:p>
                      <a:pPr marL="0" marR="0" algn="ctr">
                        <a:spcBef>
                          <a:spcPts val="0"/>
                        </a:spcBef>
                        <a:spcAft>
                          <a:spcPts val="0"/>
                        </a:spcAft>
                      </a:pPr>
                      <a:r>
                        <a:rPr lang="en-US" sz="2000" kern="100" dirty="0">
                          <a:solidFill>
                            <a:srgbClr val="000000"/>
                          </a:solidFill>
                          <a:effectLst/>
                        </a:rPr>
                        <a:t>Univariate</a:t>
                      </a:r>
                      <a:endParaRPr lang="en-US" sz="2000" kern="100" dirty="0">
                        <a:effectLst/>
                      </a:endParaRPr>
                    </a:p>
                  </a:txBody>
                  <a:tcPr marL="68580" marR="68580" marT="0" marB="0"/>
                </a:tc>
                <a:tc hMerge="1">
                  <a:txBody>
                    <a:bodyPr/>
                    <a:lstStyle/>
                    <a:p>
                      <a:endParaRPr lang="en-US"/>
                    </a:p>
                  </a:txBody>
                  <a:tcPr marL="0" marR="0" marT="0" marB="0" horzOverflow="overflow"/>
                </a:tc>
                <a:tc gridSpan="2">
                  <a:txBody>
                    <a:bodyPr/>
                    <a:lstStyle/>
                    <a:p>
                      <a:pPr marL="0" marR="0" algn="ctr">
                        <a:spcBef>
                          <a:spcPts val="0"/>
                        </a:spcBef>
                        <a:spcAft>
                          <a:spcPts val="0"/>
                        </a:spcAft>
                      </a:pPr>
                      <a:r>
                        <a:rPr lang="en-US" sz="2000" kern="100" dirty="0">
                          <a:solidFill>
                            <a:srgbClr val="000000"/>
                          </a:solidFill>
                          <a:effectLst/>
                        </a:rPr>
                        <a:t>Model 1</a:t>
                      </a:r>
                      <a:endParaRPr lang="en-US" sz="2000" kern="100" dirty="0">
                        <a:effectLst/>
                      </a:endParaRPr>
                    </a:p>
                  </a:txBody>
                  <a:tcPr marL="68580" marR="68580" marT="0" marB="0"/>
                </a:tc>
                <a:tc hMerge="1">
                  <a:txBody>
                    <a:bodyPr/>
                    <a:lstStyle/>
                    <a:p>
                      <a:endParaRPr lang="en-US"/>
                    </a:p>
                  </a:txBody>
                  <a:tcPr marL="0" marR="0" marT="0" marB="0" horzOverflow="overflow"/>
                </a:tc>
                <a:extLst>
                  <a:ext uri="{0D108BD9-81ED-4DB2-BD59-A6C34878D82A}">
                    <a16:rowId xmlns:a16="http://schemas.microsoft.com/office/drawing/2014/main" val="1298676996"/>
                  </a:ext>
                </a:extLst>
              </a:tr>
              <a:tr h="454814">
                <a:tc>
                  <a:txBody>
                    <a:bodyPr/>
                    <a:lstStyle/>
                    <a:p>
                      <a:pPr marL="0" marR="0">
                        <a:spcBef>
                          <a:spcPts val="0"/>
                        </a:spcBef>
                        <a:spcAft>
                          <a:spcPts val="0"/>
                        </a:spcAft>
                      </a:pPr>
                      <a:endParaRPr lang="en-US" sz="2000" kern="100">
                        <a:effectLst/>
                      </a:endParaRPr>
                    </a:p>
                  </a:txBody>
                  <a:tcPr marL="68580" marR="68580" marT="0" marB="0"/>
                </a:tc>
                <a:tc>
                  <a:txBody>
                    <a:bodyPr/>
                    <a:lstStyle/>
                    <a:p>
                      <a:pPr marL="0" marR="0" algn="ctr">
                        <a:spcBef>
                          <a:spcPts val="0"/>
                        </a:spcBef>
                        <a:spcAft>
                          <a:spcPts val="0"/>
                        </a:spcAft>
                      </a:pPr>
                      <a:r>
                        <a:rPr lang="en-US" sz="2000" kern="100" dirty="0">
                          <a:effectLst/>
                        </a:rPr>
                        <a:t>p-interaction</a:t>
                      </a:r>
                    </a:p>
                  </a:txBody>
                  <a:tcPr marL="68580" marR="68580" marT="0" marB="0"/>
                </a:tc>
                <a:tc>
                  <a:txBody>
                    <a:bodyPr/>
                    <a:lstStyle/>
                    <a:p>
                      <a:pPr marL="0" marR="0" algn="ctr">
                        <a:spcBef>
                          <a:spcPts val="0"/>
                        </a:spcBef>
                        <a:spcAft>
                          <a:spcPts val="0"/>
                        </a:spcAft>
                        <a:tabLst>
                          <a:tab pos="1161415" algn="r"/>
                        </a:tabLst>
                      </a:pPr>
                      <a:r>
                        <a:rPr lang="en-US" sz="2000" kern="100" dirty="0">
                          <a:effectLst/>
                        </a:rPr>
                        <a:t>OR (95% CI)</a:t>
                      </a:r>
                    </a:p>
                  </a:txBody>
                  <a:tcPr marL="68580" marR="68580" marT="0" marB="0"/>
                </a:tc>
                <a:tc>
                  <a:txBody>
                    <a:bodyPr/>
                    <a:lstStyle/>
                    <a:p>
                      <a:pPr marL="0" marR="0" algn="ctr">
                        <a:spcBef>
                          <a:spcPts val="0"/>
                        </a:spcBef>
                        <a:spcAft>
                          <a:spcPts val="0"/>
                        </a:spcAft>
                      </a:pPr>
                      <a:r>
                        <a:rPr lang="en-US" sz="2000" kern="100" dirty="0">
                          <a:effectLst/>
                        </a:rPr>
                        <a:t>p-interaction</a:t>
                      </a:r>
                    </a:p>
                  </a:txBody>
                  <a:tcPr marL="68580" marR="68580" marT="0" marB="0"/>
                </a:tc>
                <a:tc>
                  <a:txBody>
                    <a:bodyPr/>
                    <a:lstStyle/>
                    <a:p>
                      <a:pPr marL="0" marR="0" algn="ctr">
                        <a:spcBef>
                          <a:spcPts val="0"/>
                        </a:spcBef>
                        <a:spcAft>
                          <a:spcPts val="0"/>
                        </a:spcAft>
                      </a:pPr>
                      <a:r>
                        <a:rPr lang="en-US" sz="2000" kern="100" dirty="0">
                          <a:effectLst/>
                        </a:rPr>
                        <a:t>OR (95% CI)</a:t>
                      </a:r>
                    </a:p>
                  </a:txBody>
                  <a:tcPr marL="68580" marR="68580" marT="0" marB="0"/>
                </a:tc>
                <a:extLst>
                  <a:ext uri="{0D108BD9-81ED-4DB2-BD59-A6C34878D82A}">
                    <a16:rowId xmlns:a16="http://schemas.microsoft.com/office/drawing/2014/main" val="926246548"/>
                  </a:ext>
                </a:extLst>
              </a:tr>
              <a:tr h="825013">
                <a:tc>
                  <a:txBody>
                    <a:bodyPr/>
                    <a:lstStyle/>
                    <a:p>
                      <a:pPr marL="0" marR="0">
                        <a:spcBef>
                          <a:spcPts val="0"/>
                        </a:spcBef>
                        <a:spcAft>
                          <a:spcPts val="0"/>
                        </a:spcAft>
                      </a:pPr>
                      <a:r>
                        <a:rPr lang="en-US" sz="2000" kern="100" dirty="0">
                          <a:solidFill>
                            <a:srgbClr val="000000"/>
                          </a:solidFill>
                          <a:effectLst/>
                        </a:rPr>
                        <a:t>Family History of CVD</a:t>
                      </a:r>
                      <a:endParaRPr lang="en-US" sz="2000" kern="100" dirty="0">
                        <a:effectLst/>
                      </a:endParaRPr>
                    </a:p>
                    <a:p>
                      <a:pPr marL="0" marR="0" algn="r">
                        <a:spcBef>
                          <a:spcPts val="0"/>
                        </a:spcBef>
                        <a:spcAft>
                          <a:spcPts val="0"/>
                        </a:spcAft>
                      </a:pPr>
                      <a:r>
                        <a:rPr lang="en-US" sz="2000" kern="100" dirty="0">
                          <a:solidFill>
                            <a:srgbClr val="000000"/>
                          </a:solidFill>
                          <a:effectLst/>
                        </a:rPr>
                        <a:t>Yes</a:t>
                      </a:r>
                      <a:endParaRPr lang="en-US" sz="2000" kern="100">
                        <a:effectLst/>
                      </a:endParaRPr>
                    </a:p>
                    <a:p>
                      <a:pPr marL="0" marR="0" algn="r">
                        <a:spcBef>
                          <a:spcPts val="0"/>
                        </a:spcBef>
                        <a:spcAft>
                          <a:spcPts val="0"/>
                        </a:spcAft>
                      </a:pPr>
                      <a:r>
                        <a:rPr lang="en-US" sz="2000" kern="100" dirty="0">
                          <a:solidFill>
                            <a:srgbClr val="000000"/>
                          </a:solidFill>
                          <a:effectLst/>
                        </a:rPr>
                        <a:t>No</a:t>
                      </a:r>
                      <a:endParaRPr lang="en-US" sz="2000" kern="100">
                        <a:effectLst/>
                      </a:endParaRPr>
                    </a:p>
                  </a:txBody>
                  <a:tcPr marL="68580" marR="68580" marT="0" marB="0"/>
                </a:tc>
                <a:tc>
                  <a:txBody>
                    <a:bodyPr/>
                    <a:lstStyle/>
                    <a:p>
                      <a:pPr marL="0" marR="0" algn="ctr">
                        <a:spcBef>
                          <a:spcPts val="0"/>
                        </a:spcBef>
                        <a:spcAft>
                          <a:spcPts val="0"/>
                        </a:spcAft>
                      </a:pPr>
                      <a:r>
                        <a:rPr lang="en-US" sz="2000" b="1" kern="100" dirty="0">
                          <a:solidFill>
                            <a:srgbClr val="000000"/>
                          </a:solidFill>
                          <a:effectLst/>
                        </a:rPr>
                        <a:t>0.008</a:t>
                      </a:r>
                      <a:endParaRPr lang="en-US" sz="2000" b="1" kern="100" dirty="0">
                        <a:effectLst/>
                      </a:endParaRPr>
                    </a:p>
                  </a:txBody>
                  <a:tcPr marL="68580" marR="68580" marT="0" marB="0"/>
                </a:tc>
                <a:tc>
                  <a:txBody>
                    <a:bodyPr/>
                    <a:lstStyle/>
                    <a:p>
                      <a:pPr marL="0" marR="0">
                        <a:spcBef>
                          <a:spcPts val="0"/>
                        </a:spcBef>
                        <a:spcAft>
                          <a:spcPts val="0"/>
                        </a:spcAft>
                      </a:pPr>
                      <a:endParaRPr lang="en-US" sz="2000" kern="100">
                        <a:effectLst/>
                      </a:endParaRPr>
                    </a:p>
                    <a:p>
                      <a:pPr marL="0" marR="0" algn="ctr">
                        <a:spcBef>
                          <a:spcPts val="0"/>
                        </a:spcBef>
                        <a:spcAft>
                          <a:spcPts val="0"/>
                        </a:spcAft>
                      </a:pPr>
                      <a:r>
                        <a:rPr lang="en-US" sz="2000" b="1" kern="100" dirty="0">
                          <a:solidFill>
                            <a:srgbClr val="000000"/>
                          </a:solidFill>
                          <a:effectLst/>
                        </a:rPr>
                        <a:t>2.31 (1.00, 5.34)</a:t>
                      </a:r>
                      <a:endParaRPr lang="en-US" sz="2000" b="1" kern="100">
                        <a:effectLst/>
                      </a:endParaRPr>
                    </a:p>
                    <a:p>
                      <a:pPr marL="0" marR="0" algn="ctr">
                        <a:spcBef>
                          <a:spcPts val="0"/>
                        </a:spcBef>
                        <a:spcAft>
                          <a:spcPts val="0"/>
                        </a:spcAft>
                      </a:pPr>
                      <a:r>
                        <a:rPr lang="en-US" sz="2000" kern="100" dirty="0">
                          <a:solidFill>
                            <a:srgbClr val="000000"/>
                          </a:solidFill>
                          <a:effectLst/>
                        </a:rPr>
                        <a:t>0.38 (0.14, 1.08)</a:t>
                      </a:r>
                      <a:endParaRPr lang="en-US" sz="2000" kern="100">
                        <a:effectLst/>
                      </a:endParaRPr>
                    </a:p>
                  </a:txBody>
                  <a:tcPr marL="68580" marR="68580" marT="0" marB="0"/>
                </a:tc>
                <a:tc>
                  <a:txBody>
                    <a:bodyPr/>
                    <a:lstStyle/>
                    <a:p>
                      <a:pPr marL="0" marR="0" algn="ctr">
                        <a:spcBef>
                          <a:spcPts val="0"/>
                        </a:spcBef>
                        <a:spcAft>
                          <a:spcPts val="0"/>
                        </a:spcAft>
                      </a:pPr>
                      <a:r>
                        <a:rPr lang="en-US" sz="2000" b="0" kern="100" dirty="0">
                          <a:solidFill>
                            <a:srgbClr val="000000"/>
                          </a:solidFill>
                          <a:effectLst/>
                        </a:rPr>
                        <a:t>0.013</a:t>
                      </a:r>
                      <a:endParaRPr lang="en-US" sz="2000" b="0" kern="100" dirty="0">
                        <a:effectLst/>
                      </a:endParaRPr>
                    </a:p>
                  </a:txBody>
                  <a:tcPr marL="68580" marR="68580" marT="0" marB="0"/>
                </a:tc>
                <a:tc>
                  <a:txBody>
                    <a:bodyPr/>
                    <a:lstStyle/>
                    <a:p>
                      <a:pPr marL="0" marR="0">
                        <a:spcBef>
                          <a:spcPts val="0"/>
                        </a:spcBef>
                        <a:spcAft>
                          <a:spcPts val="0"/>
                        </a:spcAft>
                      </a:pPr>
                      <a:endParaRPr lang="en-US" sz="2000" kern="100">
                        <a:effectLst/>
                      </a:endParaRPr>
                    </a:p>
                    <a:p>
                      <a:pPr marL="0" marR="0" algn="ctr">
                        <a:spcBef>
                          <a:spcPts val="0"/>
                        </a:spcBef>
                        <a:spcAft>
                          <a:spcPts val="0"/>
                        </a:spcAft>
                      </a:pPr>
                      <a:r>
                        <a:rPr lang="en-US" sz="2000" kern="100" dirty="0">
                          <a:solidFill>
                            <a:srgbClr val="000000"/>
                          </a:solidFill>
                          <a:effectLst/>
                        </a:rPr>
                        <a:t>2.10 (0.86, 5.14)</a:t>
                      </a:r>
                      <a:endParaRPr lang="en-US" sz="2000" kern="100" dirty="0">
                        <a:effectLst/>
                      </a:endParaRPr>
                    </a:p>
                    <a:p>
                      <a:pPr marL="0" marR="0" algn="ctr">
                        <a:spcBef>
                          <a:spcPts val="0"/>
                        </a:spcBef>
                        <a:spcAft>
                          <a:spcPts val="0"/>
                        </a:spcAft>
                      </a:pPr>
                      <a:r>
                        <a:rPr lang="en-US" sz="2000" kern="100" dirty="0">
                          <a:solidFill>
                            <a:srgbClr val="000000"/>
                          </a:solidFill>
                          <a:effectLst/>
                        </a:rPr>
                        <a:t>0.32 (0.09, 1.11)</a:t>
                      </a:r>
                      <a:endParaRPr lang="en-US" sz="2000" kern="100" dirty="0">
                        <a:effectLst/>
                      </a:endParaRPr>
                    </a:p>
                  </a:txBody>
                  <a:tcPr marL="68580" marR="68580" marT="0" marB="0"/>
                </a:tc>
                <a:extLst>
                  <a:ext uri="{0D108BD9-81ED-4DB2-BD59-A6C34878D82A}">
                    <a16:rowId xmlns:a16="http://schemas.microsoft.com/office/drawing/2014/main" val="2979264650"/>
                  </a:ext>
                </a:extLst>
              </a:tr>
              <a:tr h="454814">
                <a:tc gridSpan="5">
                  <a:txBody>
                    <a:bodyPr/>
                    <a:lstStyle/>
                    <a:p>
                      <a:pPr marL="0" marR="0">
                        <a:spcBef>
                          <a:spcPts val="0"/>
                        </a:spcBef>
                        <a:spcAft>
                          <a:spcPts val="0"/>
                        </a:spcAft>
                      </a:pPr>
                      <a:r>
                        <a:rPr lang="en-US" sz="2000" i="1" kern="100" dirty="0">
                          <a:effectLst/>
                        </a:rPr>
                        <a:t>Model 1 adjusted for age, sex (Female vs. Male), race (Caucasian vs. others)</a:t>
                      </a:r>
                    </a:p>
                    <a:p>
                      <a:pPr marL="0" marR="0">
                        <a:spcBef>
                          <a:spcPts val="0"/>
                        </a:spcBef>
                        <a:spcAft>
                          <a:spcPts val="0"/>
                        </a:spcAft>
                      </a:pPr>
                      <a:r>
                        <a:rPr lang="en-US" sz="2000" i="1" kern="100" dirty="0">
                          <a:effectLst/>
                        </a:rPr>
                        <a:t>Abbreviation: OR: Odds Ratio, CI: Confident Interval</a:t>
                      </a:r>
                    </a:p>
                  </a:txBody>
                  <a:tcPr marL="68580" marR="68580" marT="0" marB="0"/>
                </a:tc>
                <a:tc hMerge="1">
                  <a:txBody>
                    <a:bodyPr/>
                    <a:lstStyle/>
                    <a:p>
                      <a:endParaRPr lang="en-US"/>
                    </a:p>
                  </a:txBody>
                  <a:tcPr marL="0" marR="0" marT="0" marB="0" horzOverflow="overflow"/>
                </a:tc>
                <a:tc hMerge="1">
                  <a:txBody>
                    <a:bodyPr/>
                    <a:lstStyle/>
                    <a:p>
                      <a:endParaRPr lang="en-US"/>
                    </a:p>
                  </a:txBody>
                  <a:tcPr marL="0" marR="0" marT="0" marB="0" horzOverflow="overflow"/>
                </a:tc>
                <a:tc hMerge="1">
                  <a:txBody>
                    <a:bodyPr/>
                    <a:lstStyle/>
                    <a:p>
                      <a:endParaRPr lang="en-US"/>
                    </a:p>
                  </a:txBody>
                  <a:tcPr marL="0" marR="0" marT="0" marB="0" horzOverflow="overflow"/>
                </a:tc>
                <a:tc hMerge="1">
                  <a:txBody>
                    <a:bodyPr/>
                    <a:lstStyle/>
                    <a:p>
                      <a:endParaRPr lang="en-US"/>
                    </a:p>
                  </a:txBody>
                  <a:tcPr marL="0" marR="0" marT="0" marB="0" horzOverflow="overflow"/>
                </a:tc>
                <a:extLst>
                  <a:ext uri="{0D108BD9-81ED-4DB2-BD59-A6C34878D82A}">
                    <a16:rowId xmlns:a16="http://schemas.microsoft.com/office/drawing/2014/main" val="2095972074"/>
                  </a:ext>
                </a:extLst>
              </a:tr>
            </a:tbl>
          </a:graphicData>
        </a:graphic>
      </p:graphicFrame>
      <p:sp>
        <p:nvSpPr>
          <p:cNvPr id="6" name="TextBox 5">
            <a:extLst>
              <a:ext uri="{FF2B5EF4-FFF2-40B4-BE49-F238E27FC236}">
                <a16:creationId xmlns:a16="http://schemas.microsoft.com/office/drawing/2014/main" id="{98778E74-76B4-A7E0-3B0D-4B1EDF968944}"/>
              </a:ext>
            </a:extLst>
          </p:cNvPr>
          <p:cNvSpPr txBox="1"/>
          <p:nvPr/>
        </p:nvSpPr>
        <p:spPr>
          <a:xfrm>
            <a:off x="-494778" y="6404779"/>
            <a:ext cx="17654312" cy="509370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457200" indent="-457200">
              <a:buFont typeface="Arial"/>
              <a:buChar char="•"/>
            </a:pPr>
            <a:r>
              <a:rPr lang="en-US" sz="3300" dirty="0">
                <a:solidFill>
                  <a:schemeClr val="bg1"/>
                </a:solidFill>
                <a:latin typeface="Times New Roman"/>
                <a:cs typeface="Times New Roman"/>
              </a:rPr>
              <a:t>Among patients who have a family history of CVD, those with AF had increased odds of dementia compared to those without AF (OR 2.31 95%CI 1.00, 5.34)</a:t>
            </a:r>
            <a:endParaRPr lang="en-US" sz="3300" dirty="0">
              <a:solidFill>
                <a:schemeClr val="bg1"/>
              </a:solidFill>
              <a:latin typeface="Times New Roman"/>
            </a:endParaRPr>
          </a:p>
          <a:p>
            <a:pPr marL="457200" indent="-457200">
              <a:buFont typeface="Arial"/>
              <a:buChar char="•"/>
            </a:pPr>
            <a:r>
              <a:rPr lang="en-US" sz="3300" dirty="0">
                <a:solidFill>
                  <a:schemeClr val="bg1"/>
                </a:solidFill>
                <a:latin typeface="Times New Roman"/>
                <a:cs typeface="Times New Roman"/>
              </a:rPr>
              <a:t>We can see that patients with AF AND family history of CVD do have slightly increased odds of having dementia in comparison to patients with AF without family history of CVD, but this association is NOT statistically significant except for the univariate model in Table 3.</a:t>
            </a:r>
          </a:p>
          <a:p>
            <a:endParaRPr lang="en-US" sz="3200" b="1" dirty="0">
              <a:solidFill>
                <a:schemeClr val="bg1"/>
              </a:solidFill>
              <a:latin typeface="Times New Roman"/>
              <a:cs typeface="Times New Roman"/>
            </a:endParaRPr>
          </a:p>
          <a:p>
            <a:pPr lvl="1"/>
            <a:endParaRPr lang="en-US" sz="3200" dirty="0">
              <a:solidFill>
                <a:srgbClr val="FFFFFF"/>
              </a:solidFill>
              <a:latin typeface="Times New Roman"/>
              <a:ea typeface="+mn-lt"/>
              <a:cs typeface="Times New Roman"/>
            </a:endParaRPr>
          </a:p>
          <a:p>
            <a:endParaRPr lang="en-US" sz="3200">
              <a:solidFill>
                <a:srgbClr val="000000"/>
              </a:solidFill>
              <a:latin typeface="Times New Roman"/>
              <a:cs typeface="Times New Roman"/>
            </a:endParaRPr>
          </a:p>
          <a:p>
            <a:endParaRPr lang="en-US" sz="3200">
              <a:solidFill>
                <a:schemeClr val="bg1"/>
              </a:solidFill>
              <a:latin typeface="Times New Roman"/>
              <a:cs typeface="Times New Roman"/>
            </a:endParaRPr>
          </a:p>
          <a:p>
            <a:pPr marL="457200" indent="-457200">
              <a:buFont typeface="Arial"/>
              <a:buChar char="•"/>
            </a:pPr>
            <a:endParaRPr lang="en-US" sz="3200" b="1">
              <a:solidFill>
                <a:schemeClr val="bg1"/>
              </a:solidFill>
              <a:latin typeface="Times New Roman"/>
              <a:cs typeface="Times New Roman"/>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2"/>
            <a:stretch>
              <a:fillRect t="-9277" b="-9277"/>
            </a:stretch>
          </a:blipFill>
        </p:spPr>
        <p:txBody>
          <a:bodyPr/>
          <a:lstStyle/>
          <a:p>
            <a:endParaRPr lang="en-US" b="1"/>
          </a:p>
        </p:txBody>
      </p:sp>
      <p:sp>
        <p:nvSpPr>
          <p:cNvPr id="6" name="Oval 5">
            <a:extLst>
              <a:ext uri="{FF2B5EF4-FFF2-40B4-BE49-F238E27FC236}">
                <a16:creationId xmlns:a16="http://schemas.microsoft.com/office/drawing/2014/main" id="{A683F7CF-BEAD-E6CA-5DD1-54F9EC28AA9A}"/>
              </a:ext>
            </a:extLst>
          </p:cNvPr>
          <p:cNvSpPr/>
          <p:nvPr/>
        </p:nvSpPr>
        <p:spPr>
          <a:xfrm>
            <a:off x="608661" y="2297577"/>
            <a:ext cx="7505139" cy="4891367"/>
          </a:xfrm>
          <a:prstGeom prst="ellipse">
            <a:avLst/>
          </a:prstGeom>
          <a:solidFill>
            <a:schemeClr val="accent2"/>
          </a:solidFill>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sz="6000" b="1">
                <a:latin typeface="Times New Roman"/>
                <a:cs typeface="Times New Roman"/>
              </a:rPr>
              <a:t>What are the implications of these results?</a:t>
            </a:r>
          </a:p>
        </p:txBody>
      </p:sp>
      <p:sp>
        <p:nvSpPr>
          <p:cNvPr id="9" name="TextBox 8">
            <a:extLst>
              <a:ext uri="{FF2B5EF4-FFF2-40B4-BE49-F238E27FC236}">
                <a16:creationId xmlns:a16="http://schemas.microsoft.com/office/drawing/2014/main" id="{ECC9777D-D19A-83BF-C225-2B8C9D222808}"/>
              </a:ext>
            </a:extLst>
          </p:cNvPr>
          <p:cNvSpPr txBox="1"/>
          <p:nvPr/>
        </p:nvSpPr>
        <p:spPr>
          <a:xfrm>
            <a:off x="8951393" y="2296954"/>
            <a:ext cx="8002668" cy="664797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457200" indent="-457200">
              <a:buFont typeface="Arial"/>
              <a:buChar char="•"/>
            </a:pPr>
            <a:r>
              <a:rPr lang="en-US" sz="3300" dirty="0">
                <a:solidFill>
                  <a:schemeClr val="bg1"/>
                </a:solidFill>
                <a:latin typeface="Times New Roman"/>
                <a:ea typeface="+mn-lt"/>
                <a:cs typeface="Times New Roman"/>
              </a:rPr>
              <a:t>These results could lead to further research projects focusing on preventative measures for AF patients who have a family history of CVD.</a:t>
            </a:r>
          </a:p>
          <a:p>
            <a:pPr marL="457200" indent="-457200">
              <a:buFont typeface="Arial"/>
              <a:buChar char="•"/>
            </a:pPr>
            <a:r>
              <a:rPr lang="en-US" sz="3300" dirty="0">
                <a:solidFill>
                  <a:schemeClr val="bg1"/>
                </a:solidFill>
                <a:latin typeface="Times New Roman"/>
                <a:ea typeface="+mn-lt"/>
                <a:cs typeface="Times New Roman"/>
              </a:rPr>
              <a:t>Clinical implications of this project would include providing information to AF patients who have a family history of CVD and their physicians to consider the potential for being diagnosed with dementia.</a:t>
            </a:r>
            <a:endParaRPr lang="en-US" sz="3300">
              <a:solidFill>
                <a:schemeClr val="bg1"/>
              </a:solidFill>
              <a:latin typeface="Times New Roman"/>
              <a:cs typeface="Times New Roman"/>
            </a:endParaRPr>
          </a:p>
          <a:p>
            <a:endParaRPr lang="en-US" sz="3200">
              <a:solidFill>
                <a:srgbClr val="000000"/>
              </a:solidFill>
              <a:latin typeface="Times New Roman"/>
              <a:ea typeface="+mn-lt"/>
              <a:cs typeface="Times New Roman"/>
            </a:endParaRPr>
          </a:p>
          <a:p>
            <a:endParaRPr lang="en-US" sz="3200">
              <a:solidFill>
                <a:schemeClr val="bg1"/>
              </a:solidFill>
              <a:latin typeface="Times New Roman"/>
            </a:endParaRPr>
          </a:p>
          <a:p>
            <a:pPr marL="457200" indent="-457200">
              <a:buFont typeface="Arial"/>
              <a:buChar char="•"/>
            </a:pPr>
            <a:endParaRPr lang="en-US" sz="3200" b="1">
              <a:solidFill>
                <a:schemeClr val="bg1"/>
              </a:solidFill>
              <a:latin typeface="Times New Roman"/>
              <a:cs typeface="Times New Roman"/>
            </a:endParaRPr>
          </a:p>
        </p:txBody>
      </p:sp>
    </p:spTree>
    <p:extLst>
      <p:ext uri="{BB962C8B-B14F-4D97-AF65-F5344CB8AC3E}">
        <p14:creationId xmlns:p14="http://schemas.microsoft.com/office/powerpoint/2010/main" val="364878273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2"/>
            <a:stretch>
              <a:fillRect t="-9277" b="-9277"/>
            </a:stretch>
          </a:blipFill>
        </p:spPr>
        <p:txBody>
          <a:bodyPr/>
          <a:lstStyle/>
          <a:p>
            <a:endParaRPr lang="en-US"/>
          </a:p>
        </p:txBody>
      </p:sp>
      <p:sp>
        <p:nvSpPr>
          <p:cNvPr id="3" name="TextBox 3"/>
          <p:cNvSpPr txBox="1"/>
          <p:nvPr/>
        </p:nvSpPr>
        <p:spPr>
          <a:xfrm>
            <a:off x="399816" y="196296"/>
            <a:ext cx="13012080" cy="1157605"/>
          </a:xfrm>
          <a:prstGeom prst="rect">
            <a:avLst/>
          </a:prstGeom>
        </p:spPr>
        <p:txBody>
          <a:bodyPr lIns="0" tIns="0" rIns="0" bIns="0" rtlCol="0" anchor="t">
            <a:spAutoFit/>
          </a:bodyPr>
          <a:lstStyle/>
          <a:p>
            <a:pPr>
              <a:lnSpc>
                <a:spcPts val="8960"/>
              </a:lnSpc>
            </a:pPr>
            <a:r>
              <a:rPr lang="en-US" sz="8000" dirty="0">
                <a:solidFill>
                  <a:srgbClr val="FFFFFF"/>
                </a:solidFill>
                <a:latin typeface="Times New Roman"/>
                <a:cs typeface="Times New Roman"/>
              </a:rPr>
              <a:t>References</a:t>
            </a:r>
          </a:p>
        </p:txBody>
      </p:sp>
      <p:sp>
        <p:nvSpPr>
          <p:cNvPr id="4" name="TextBox 4"/>
          <p:cNvSpPr txBox="1"/>
          <p:nvPr/>
        </p:nvSpPr>
        <p:spPr>
          <a:xfrm>
            <a:off x="846795" y="2176095"/>
            <a:ext cx="16412505" cy="6565515"/>
          </a:xfrm>
          <a:prstGeom prst="rect">
            <a:avLst/>
          </a:prstGeom>
        </p:spPr>
        <p:txBody>
          <a:bodyPr lIns="0" tIns="0" rIns="0" bIns="0" rtlCol="0" anchor="t">
            <a:spAutoFit/>
          </a:bodyPr>
          <a:lstStyle/>
          <a:p>
            <a:pPr marL="875665" lvl="1" indent="-514350">
              <a:lnSpc>
                <a:spcPts val="4684"/>
              </a:lnSpc>
              <a:buAutoNum type="arabicPeriod"/>
            </a:pPr>
            <a:r>
              <a:rPr lang="en-US" sz="2800">
                <a:solidFill>
                  <a:schemeClr val="bg1"/>
                </a:solidFill>
                <a:latin typeface="Times New Roman"/>
                <a:ea typeface="+mn-lt"/>
                <a:cs typeface="+mn-lt"/>
              </a:rPr>
              <a:t>Arvanitakis Z, Bennett DA. What Is Dementia? </a:t>
            </a:r>
            <a:r>
              <a:rPr lang="en-US" sz="2800" i="1">
                <a:solidFill>
                  <a:schemeClr val="bg1"/>
                </a:solidFill>
                <a:latin typeface="Times New Roman"/>
                <a:ea typeface="+mn-lt"/>
                <a:cs typeface="+mn-lt"/>
              </a:rPr>
              <a:t>JAMA.</a:t>
            </a:r>
            <a:r>
              <a:rPr lang="en-US" sz="2800">
                <a:solidFill>
                  <a:schemeClr val="bg1"/>
                </a:solidFill>
                <a:latin typeface="Times New Roman"/>
                <a:ea typeface="+mn-lt"/>
                <a:cs typeface="+mn-lt"/>
              </a:rPr>
              <a:t> 2019;322(17):1728. doi:10.1001/jama.2019.11653</a:t>
            </a:r>
          </a:p>
          <a:p>
            <a:pPr marL="875665" lvl="1" indent="-514350">
              <a:lnSpc>
                <a:spcPts val="4684"/>
              </a:lnSpc>
              <a:buAutoNum type="arabicPeriod"/>
            </a:pPr>
            <a:r>
              <a:rPr lang="en-US" sz="2800">
                <a:solidFill>
                  <a:schemeClr val="bg1"/>
                </a:solidFill>
                <a:latin typeface="Times New Roman"/>
                <a:ea typeface="+mn-lt"/>
                <a:cs typeface="+mn-lt"/>
              </a:rPr>
              <a:t>World Health Organization. (2023, March 15). </a:t>
            </a:r>
            <a:r>
              <a:rPr lang="en-US" sz="2800" i="1">
                <a:solidFill>
                  <a:schemeClr val="bg1"/>
                </a:solidFill>
                <a:latin typeface="Times New Roman"/>
                <a:ea typeface="+mn-lt"/>
                <a:cs typeface="+mn-lt"/>
              </a:rPr>
              <a:t>Dementia</a:t>
            </a:r>
            <a:r>
              <a:rPr lang="en-US" sz="2800">
                <a:solidFill>
                  <a:schemeClr val="bg1"/>
                </a:solidFill>
                <a:latin typeface="Times New Roman"/>
                <a:ea typeface="+mn-lt"/>
                <a:cs typeface="+mn-lt"/>
              </a:rPr>
              <a:t>. World Health Organization. </a:t>
            </a:r>
            <a:r>
              <a:rPr lang="en-US" sz="2800">
                <a:solidFill>
                  <a:schemeClr val="bg1"/>
                </a:solidFill>
                <a:latin typeface="Times New Roman"/>
                <a:ea typeface="+mn-lt"/>
                <a:cs typeface="+mn-lt"/>
                <a:hlinkClick r:id="rId3">
                  <a:extLst>
                    <a:ext uri="{A12FA001-AC4F-418D-AE19-62706E023703}">
                      <ahyp:hlinkClr xmlns:ahyp="http://schemas.microsoft.com/office/drawing/2018/hyperlinkcolor" val="tx"/>
                    </a:ext>
                  </a:extLst>
                </a:hlinkClick>
              </a:rPr>
              <a:t>https://www.who.int/news-room/fact-sheets/detail/dementia</a:t>
            </a:r>
            <a:r>
              <a:rPr lang="en-US" sz="2800">
                <a:solidFill>
                  <a:schemeClr val="bg1"/>
                </a:solidFill>
                <a:latin typeface="Times New Roman"/>
                <a:ea typeface="+mn-lt"/>
                <a:cs typeface="+mn-lt"/>
              </a:rPr>
              <a:t> </a:t>
            </a:r>
          </a:p>
          <a:p>
            <a:pPr marL="875665" lvl="1" indent="-514350">
              <a:lnSpc>
                <a:spcPts val="4684"/>
              </a:lnSpc>
              <a:buAutoNum type="arabicPeriod"/>
            </a:pPr>
            <a:r>
              <a:rPr lang="en-US" sz="2800">
                <a:solidFill>
                  <a:schemeClr val="bg1"/>
                </a:solidFill>
                <a:latin typeface="Times New Roman"/>
                <a:cs typeface="Times New Roman"/>
              </a:rPr>
              <a:t>Newman, A.B., Fitzpatrick, A.L., Lopez, O., Jackson, S., </a:t>
            </a:r>
            <a:r>
              <a:rPr lang="en-US" sz="2800" err="1">
                <a:solidFill>
                  <a:schemeClr val="bg1"/>
                </a:solidFill>
                <a:latin typeface="Times New Roman"/>
                <a:cs typeface="Times New Roman"/>
              </a:rPr>
              <a:t>Lyketsos</a:t>
            </a:r>
            <a:r>
              <a:rPr lang="en-US" sz="2800">
                <a:solidFill>
                  <a:schemeClr val="bg1"/>
                </a:solidFill>
                <a:latin typeface="Times New Roman"/>
                <a:cs typeface="Times New Roman"/>
              </a:rPr>
              <a:t>, C., </a:t>
            </a:r>
            <a:r>
              <a:rPr lang="en-US" sz="2800" err="1">
                <a:solidFill>
                  <a:schemeClr val="bg1"/>
                </a:solidFill>
                <a:latin typeface="Times New Roman"/>
                <a:cs typeface="Times New Roman"/>
              </a:rPr>
              <a:t>Jagust</a:t>
            </a:r>
            <a:r>
              <a:rPr lang="en-US" sz="2800">
                <a:solidFill>
                  <a:schemeClr val="bg1"/>
                </a:solidFill>
                <a:latin typeface="Times New Roman"/>
                <a:cs typeface="Times New Roman"/>
              </a:rPr>
              <a:t>, W., Ives, D., DeKosky, S.T. and Kuller, L.H. (2005), Dementia and Alzheimer's Disease Incidence in Relationship to Cardiovascular Disease in the Cardiovascular Health Study Cohort. Journal of the American Geriatrics Society, 53: 1101-1107. </a:t>
            </a:r>
            <a:r>
              <a:rPr lang="en-US" sz="2800">
                <a:solidFill>
                  <a:schemeClr val="bg1"/>
                </a:solidFill>
                <a:latin typeface="Times New Roman"/>
                <a:cs typeface="Times New Roman"/>
                <a:hlinkClick r:id="rId4">
                  <a:extLst>
                    <a:ext uri="{A12FA001-AC4F-418D-AE19-62706E023703}">
                      <ahyp:hlinkClr xmlns:ahyp="http://schemas.microsoft.com/office/drawing/2018/hyperlinkcolor" val="tx"/>
                    </a:ext>
                  </a:extLst>
                </a:hlinkClick>
              </a:rPr>
              <a:t>https://doi.org/10.1111/j.1532-5415.2005.53360.x</a:t>
            </a:r>
            <a:endParaRPr lang="en-US">
              <a:solidFill>
                <a:schemeClr val="bg1"/>
              </a:solidFill>
              <a:cs typeface="Calibri"/>
              <a:hlinkClick r:id="" action="ppaction://noaction">
                <a:extLst>
                  <a:ext uri="{A12FA001-AC4F-418D-AE19-62706E023703}">
                    <ahyp:hlinkClr xmlns:ahyp="http://schemas.microsoft.com/office/drawing/2018/hyperlinkcolor" val="tx"/>
                  </a:ext>
                </a:extLst>
              </a:hlinkClick>
            </a:endParaRPr>
          </a:p>
          <a:p>
            <a:pPr marL="875665" lvl="1" indent="-514350">
              <a:lnSpc>
                <a:spcPts val="4684"/>
              </a:lnSpc>
              <a:buFontTx/>
              <a:buAutoNum type="arabicPeriod"/>
            </a:pPr>
            <a:endParaRPr lang="en-US" sz="2800">
              <a:solidFill>
                <a:schemeClr val="bg1"/>
              </a:solidFill>
              <a:latin typeface="Times New Roman"/>
              <a:cs typeface="Calibri"/>
            </a:endParaRPr>
          </a:p>
          <a:p>
            <a:pPr marL="875665" lvl="1" indent="-514350">
              <a:lnSpc>
                <a:spcPts val="4684"/>
              </a:lnSpc>
              <a:buAutoNum type="arabicPeriod"/>
            </a:pPr>
            <a:endParaRPr lang="en-US" sz="2800">
              <a:solidFill>
                <a:schemeClr val="bg1"/>
              </a:solidFill>
              <a:latin typeface="Quicksand Medium"/>
              <a:cs typeface="Calibri"/>
            </a:endParaRPr>
          </a:p>
          <a:p>
            <a:pPr marL="875665" lvl="1" indent="-514350">
              <a:lnSpc>
                <a:spcPts val="4684"/>
              </a:lnSpc>
              <a:buAutoNum type="arabicPeriod"/>
            </a:pPr>
            <a:endParaRPr lang="en-US" sz="2800">
              <a:solidFill>
                <a:schemeClr val="bg1"/>
              </a:solidFill>
              <a:latin typeface="Quicksand Medium"/>
              <a:cs typeface="Calibri"/>
            </a:endParaRPr>
          </a:p>
          <a:p>
            <a:pPr>
              <a:lnSpc>
                <a:spcPts val="4684"/>
              </a:lnSpc>
            </a:pPr>
            <a:endParaRPr lang="en-US" sz="2800">
              <a:solidFill>
                <a:schemeClr val="bg1"/>
              </a:solidFill>
              <a:latin typeface="Quicksand Medium"/>
            </a:endParaRPr>
          </a:p>
        </p:txBody>
      </p:sp>
      <p:sp>
        <p:nvSpPr>
          <p:cNvPr id="5" name="Freeform 5"/>
          <p:cNvSpPr/>
          <p:nvPr/>
        </p:nvSpPr>
        <p:spPr>
          <a:xfrm>
            <a:off x="15433425" y="-1318239"/>
            <a:ext cx="3651751" cy="3479123"/>
          </a:xfrm>
          <a:custGeom>
            <a:avLst/>
            <a:gdLst/>
            <a:ahLst/>
            <a:cxnLst/>
            <a:rect l="l" t="t" r="r" b="b"/>
            <a:pathLst>
              <a:path w="3651751" h="3479123">
                <a:moveTo>
                  <a:pt x="0" y="0"/>
                </a:moveTo>
                <a:lnTo>
                  <a:pt x="3651750" y="0"/>
                </a:lnTo>
                <a:lnTo>
                  <a:pt x="3651750" y="3479123"/>
                </a:lnTo>
                <a:lnTo>
                  <a:pt x="0" y="3479123"/>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en-US"/>
          </a:p>
        </p:txBody>
      </p:sp>
      <p:sp>
        <p:nvSpPr>
          <p:cNvPr id="6" name="Freeform 6"/>
          <p:cNvSpPr/>
          <p:nvPr/>
        </p:nvSpPr>
        <p:spPr>
          <a:xfrm>
            <a:off x="-1096465" y="8337319"/>
            <a:ext cx="3290500" cy="3552497"/>
          </a:xfrm>
          <a:custGeom>
            <a:avLst/>
            <a:gdLst/>
            <a:ahLst/>
            <a:cxnLst/>
            <a:rect l="l" t="t" r="r" b="b"/>
            <a:pathLst>
              <a:path w="3290500" h="3552497">
                <a:moveTo>
                  <a:pt x="0" y="0"/>
                </a:moveTo>
                <a:lnTo>
                  <a:pt x="3290499" y="0"/>
                </a:lnTo>
                <a:lnTo>
                  <a:pt x="3290499" y="3552497"/>
                </a:lnTo>
                <a:lnTo>
                  <a:pt x="0" y="3552497"/>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txBody>
          <a:bodyPr/>
          <a:lstStyle/>
          <a:p>
            <a:endParaRPr lang="en-US"/>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142875"/>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2"/>
            <a:stretch>
              <a:fillRect t="-9277" b="-9277"/>
            </a:stretch>
          </a:blipFill>
        </p:spPr>
        <p:txBody>
          <a:bodyPr lIns="91440" tIns="45720" rIns="91440" bIns="45720" anchor="t"/>
          <a:lstStyle/>
          <a:p>
            <a:endParaRPr lang="en-US"/>
          </a:p>
        </p:txBody>
      </p:sp>
      <p:sp>
        <p:nvSpPr>
          <p:cNvPr id="7" name="TextBox 3">
            <a:extLst>
              <a:ext uri="{FF2B5EF4-FFF2-40B4-BE49-F238E27FC236}">
                <a16:creationId xmlns:a16="http://schemas.microsoft.com/office/drawing/2014/main" id="{D71C33BA-95E1-83D2-0C7C-D6396A9AD0F9}"/>
              </a:ext>
            </a:extLst>
          </p:cNvPr>
          <p:cNvSpPr txBox="1"/>
          <p:nvPr/>
        </p:nvSpPr>
        <p:spPr>
          <a:xfrm>
            <a:off x="203036" y="-2939"/>
            <a:ext cx="13012080" cy="1157605"/>
          </a:xfrm>
          <a:prstGeom prst="rect">
            <a:avLst/>
          </a:prstGeom>
        </p:spPr>
        <p:txBody>
          <a:bodyPr lIns="0" tIns="0" rIns="0" bIns="0" rtlCol="0" anchor="t">
            <a:spAutoFit/>
          </a:bodyPr>
          <a:lstStyle/>
          <a:p>
            <a:pPr>
              <a:lnSpc>
                <a:spcPts val="8960"/>
              </a:lnSpc>
            </a:pPr>
            <a:r>
              <a:rPr lang="en-US" sz="8000" dirty="0">
                <a:solidFill>
                  <a:srgbClr val="FFFFFF"/>
                </a:solidFill>
                <a:latin typeface="Times New Roman"/>
                <a:cs typeface="Times New Roman"/>
              </a:rPr>
              <a:t>Special Thanks!</a:t>
            </a:r>
          </a:p>
        </p:txBody>
      </p:sp>
      <p:pic>
        <p:nvPicPr>
          <p:cNvPr id="8" name="Picture 7" descr="A person smiling at the camera&#10;&#10;Description automatically generated">
            <a:extLst>
              <a:ext uri="{FF2B5EF4-FFF2-40B4-BE49-F238E27FC236}">
                <a16:creationId xmlns:a16="http://schemas.microsoft.com/office/drawing/2014/main" id="{CF8CD9A1-776E-9885-6FCA-FD4616171AC8}"/>
              </a:ext>
            </a:extLst>
          </p:cNvPr>
          <p:cNvPicPr>
            <a:picLocks noChangeAspect="1"/>
          </p:cNvPicPr>
          <p:nvPr/>
        </p:nvPicPr>
        <p:blipFill>
          <a:blip r:embed="rId3"/>
          <a:stretch>
            <a:fillRect/>
          </a:stretch>
        </p:blipFill>
        <p:spPr>
          <a:xfrm>
            <a:off x="7497296" y="4950758"/>
            <a:ext cx="3822887" cy="4923867"/>
          </a:xfrm>
          <a:prstGeom prst="rect">
            <a:avLst/>
          </a:prstGeom>
        </p:spPr>
      </p:pic>
      <p:pic>
        <p:nvPicPr>
          <p:cNvPr id="10" name="Picture 9" descr="A person smiling at camera&#10;&#10;Description automatically generated">
            <a:extLst>
              <a:ext uri="{FF2B5EF4-FFF2-40B4-BE49-F238E27FC236}">
                <a16:creationId xmlns:a16="http://schemas.microsoft.com/office/drawing/2014/main" id="{8EF50758-D287-A419-2AAF-F8117A9CE672}"/>
              </a:ext>
            </a:extLst>
          </p:cNvPr>
          <p:cNvPicPr>
            <a:picLocks noChangeAspect="1"/>
          </p:cNvPicPr>
          <p:nvPr/>
        </p:nvPicPr>
        <p:blipFill>
          <a:blip r:embed="rId4"/>
          <a:stretch>
            <a:fillRect/>
          </a:stretch>
        </p:blipFill>
        <p:spPr>
          <a:xfrm>
            <a:off x="13743454" y="4953560"/>
            <a:ext cx="3390901" cy="4926667"/>
          </a:xfrm>
          <a:prstGeom prst="rect">
            <a:avLst/>
          </a:prstGeom>
        </p:spPr>
      </p:pic>
      <p:sp>
        <p:nvSpPr>
          <p:cNvPr id="12" name="TextBox 11">
            <a:extLst>
              <a:ext uri="{FF2B5EF4-FFF2-40B4-BE49-F238E27FC236}">
                <a16:creationId xmlns:a16="http://schemas.microsoft.com/office/drawing/2014/main" id="{A11BB6AD-DFAF-FE80-6B22-E96FA25CAADA}"/>
              </a:ext>
            </a:extLst>
          </p:cNvPr>
          <p:cNvSpPr txBox="1"/>
          <p:nvPr/>
        </p:nvSpPr>
        <p:spPr>
          <a:xfrm>
            <a:off x="7688578" y="3569290"/>
            <a:ext cx="3422480" cy="138499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800" dirty="0">
                <a:solidFill>
                  <a:schemeClr val="bg1"/>
                </a:solidFill>
                <a:latin typeface="Times New Roman"/>
                <a:cs typeface="Times New Roman"/>
              </a:rPr>
              <a:t>Jing Wang, MHS</a:t>
            </a:r>
          </a:p>
          <a:p>
            <a:r>
              <a:rPr lang="en-US" sz="2800" dirty="0">
                <a:solidFill>
                  <a:schemeClr val="bg1"/>
                </a:solidFill>
                <a:latin typeface="Times New Roman"/>
                <a:cs typeface="Times New Roman"/>
              </a:rPr>
              <a:t>Lead Research Coordinator</a:t>
            </a:r>
          </a:p>
        </p:txBody>
      </p:sp>
      <p:sp>
        <p:nvSpPr>
          <p:cNvPr id="14" name="TextBox 13">
            <a:extLst>
              <a:ext uri="{FF2B5EF4-FFF2-40B4-BE49-F238E27FC236}">
                <a16:creationId xmlns:a16="http://schemas.microsoft.com/office/drawing/2014/main" id="{1CACB355-A9AC-D1B5-9A94-27BBA0957923}"/>
              </a:ext>
            </a:extLst>
          </p:cNvPr>
          <p:cNvSpPr txBox="1"/>
          <p:nvPr/>
        </p:nvSpPr>
        <p:spPr>
          <a:xfrm>
            <a:off x="13715119" y="3686468"/>
            <a:ext cx="3422480" cy="95410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800">
                <a:solidFill>
                  <a:schemeClr val="bg1"/>
                </a:solidFill>
                <a:latin typeface="Times New Roman"/>
                <a:cs typeface="Times New Roman"/>
              </a:rPr>
              <a:t>Manasi Prashant, BS,</a:t>
            </a:r>
          </a:p>
          <a:p>
            <a:r>
              <a:rPr lang="en-US" sz="2800" dirty="0">
                <a:solidFill>
                  <a:schemeClr val="bg1"/>
                </a:solidFill>
                <a:latin typeface="Times New Roman"/>
                <a:cs typeface="Times New Roman"/>
              </a:rPr>
              <a:t>Research Assistant </a:t>
            </a:r>
          </a:p>
        </p:txBody>
      </p:sp>
      <p:sp>
        <p:nvSpPr>
          <p:cNvPr id="15" name="TextBox 14">
            <a:extLst>
              <a:ext uri="{FF2B5EF4-FFF2-40B4-BE49-F238E27FC236}">
                <a16:creationId xmlns:a16="http://schemas.microsoft.com/office/drawing/2014/main" id="{5FB9D806-3BF9-D354-0C29-A0EB1C60FB7E}"/>
              </a:ext>
            </a:extLst>
          </p:cNvPr>
          <p:cNvSpPr txBox="1"/>
          <p:nvPr/>
        </p:nvSpPr>
        <p:spPr>
          <a:xfrm>
            <a:off x="2801749" y="1624877"/>
            <a:ext cx="13095957" cy="1107996"/>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3300" dirty="0">
                <a:solidFill>
                  <a:schemeClr val="bg1"/>
                </a:solidFill>
                <a:latin typeface="Times New Roman"/>
                <a:cs typeface="Times New Roman"/>
              </a:rPr>
              <a:t>Special thanks to Dr. Johansen, the PI of the NOMINATE study, and the amazing NOMINATE team for their support on this project!</a:t>
            </a:r>
          </a:p>
        </p:txBody>
      </p:sp>
      <p:pic>
        <p:nvPicPr>
          <p:cNvPr id="4" name="Picture 3" descr="A person smiling at camera&#10;&#10;Description automatically generated">
            <a:extLst>
              <a:ext uri="{FF2B5EF4-FFF2-40B4-BE49-F238E27FC236}">
                <a16:creationId xmlns:a16="http://schemas.microsoft.com/office/drawing/2014/main" id="{B3FCC6F2-FA3C-8AC7-683B-9B4A80EF80E1}"/>
              </a:ext>
            </a:extLst>
          </p:cNvPr>
          <p:cNvPicPr>
            <a:picLocks noChangeAspect="1"/>
          </p:cNvPicPr>
          <p:nvPr/>
        </p:nvPicPr>
        <p:blipFill>
          <a:blip r:embed="rId5"/>
          <a:stretch>
            <a:fillRect/>
          </a:stretch>
        </p:blipFill>
        <p:spPr>
          <a:xfrm>
            <a:off x="1263183" y="4945999"/>
            <a:ext cx="3810560" cy="4933389"/>
          </a:xfrm>
          <a:prstGeom prst="rect">
            <a:avLst/>
          </a:prstGeom>
        </p:spPr>
      </p:pic>
      <p:sp>
        <p:nvSpPr>
          <p:cNvPr id="5" name="TextBox 15">
            <a:extLst>
              <a:ext uri="{FF2B5EF4-FFF2-40B4-BE49-F238E27FC236}">
                <a16:creationId xmlns:a16="http://schemas.microsoft.com/office/drawing/2014/main" id="{36B9C57E-0308-6C38-93F3-340AA4F3F086}"/>
              </a:ext>
            </a:extLst>
          </p:cNvPr>
          <p:cNvSpPr txBox="1"/>
          <p:nvPr/>
        </p:nvSpPr>
        <p:spPr>
          <a:xfrm>
            <a:off x="1810327" y="3001268"/>
            <a:ext cx="2995690" cy="1938992"/>
          </a:xfrm>
          <a:prstGeom prst="rect">
            <a:avLst/>
          </a:prstGeom>
          <a:noFill/>
        </p:spPr>
        <p:txBody>
          <a:bodyPr wrap="square" lIns="91440" tIns="45720" rIns="91440" bIns="45720" rtlCol="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2400">
                <a:solidFill>
                  <a:schemeClr val="bg1"/>
                </a:solidFill>
                <a:latin typeface="Times New Roman"/>
                <a:cs typeface="Times New Roman"/>
              </a:rPr>
              <a:t>Michelle Johansen MD PhD, Principal Investigator</a:t>
            </a:r>
            <a:endParaRPr lang="en-US" sz="2400">
              <a:solidFill>
                <a:schemeClr val="bg1"/>
              </a:solidFill>
              <a:latin typeface="Times New Roman"/>
              <a:ea typeface="Calibri"/>
              <a:cs typeface="Times New Roman"/>
            </a:endParaRPr>
          </a:p>
          <a:p>
            <a:r>
              <a:rPr lang="en-US" sz="2400">
                <a:solidFill>
                  <a:schemeClr val="bg1"/>
                </a:solidFill>
                <a:latin typeface="Times New Roman"/>
                <a:cs typeface="Times New Roman"/>
              </a:rPr>
              <a:t>Associate Professor of Neurology at JHMI</a:t>
            </a:r>
            <a:endParaRPr lang="en-US" sz="2400">
              <a:solidFill>
                <a:schemeClr val="bg1"/>
              </a:solidFill>
              <a:latin typeface="Times New Roman"/>
              <a:ea typeface="Calibri"/>
              <a:cs typeface="Times New Roman"/>
            </a:endParaRPr>
          </a:p>
        </p:txBody>
      </p:sp>
      <p:pic>
        <p:nvPicPr>
          <p:cNvPr id="9" name="Picture 8" descr="A picture containing text, clipart&#10;&#10;Description automatically generated">
            <a:extLst>
              <a:ext uri="{FF2B5EF4-FFF2-40B4-BE49-F238E27FC236}">
                <a16:creationId xmlns:a16="http://schemas.microsoft.com/office/drawing/2014/main" id="{F23056BD-803D-CDB9-8D52-77106D1CEF69}"/>
              </a:ext>
            </a:extLst>
          </p:cNvPr>
          <p:cNvPicPr>
            <a:picLocks noChangeAspect="1"/>
          </p:cNvPicPr>
          <p:nvPr/>
        </p:nvPicPr>
        <p:blipFill>
          <a:blip r:embed="rId6"/>
          <a:stretch>
            <a:fillRect/>
          </a:stretch>
        </p:blipFill>
        <p:spPr>
          <a:xfrm>
            <a:off x="12977697" y="-146820"/>
            <a:ext cx="5532712" cy="1191611"/>
          </a:xfrm>
          <a:prstGeom prst="rect">
            <a:avLst/>
          </a:prstGeom>
        </p:spPr>
      </p:pic>
    </p:spTree>
    <p:extLst>
      <p:ext uri="{BB962C8B-B14F-4D97-AF65-F5344CB8AC3E}">
        <p14:creationId xmlns:p14="http://schemas.microsoft.com/office/powerpoint/2010/main" val="346594026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2"/>
            <a:stretch>
              <a:fillRect t="-9277" b="-9277"/>
            </a:stretch>
          </a:blipFill>
        </p:spPr>
        <p:txBody>
          <a:bodyPr lIns="91440" tIns="45720" rIns="91440" bIns="45720" anchor="t"/>
          <a:lstStyle/>
          <a:p>
            <a:endParaRPr lang="en-US"/>
          </a:p>
        </p:txBody>
      </p:sp>
      <p:sp>
        <p:nvSpPr>
          <p:cNvPr id="3" name="TextBox 3"/>
          <p:cNvSpPr txBox="1"/>
          <p:nvPr/>
        </p:nvSpPr>
        <p:spPr>
          <a:xfrm>
            <a:off x="527428" y="192722"/>
            <a:ext cx="13047799" cy="1157605"/>
          </a:xfrm>
          <a:prstGeom prst="rect">
            <a:avLst/>
          </a:prstGeom>
        </p:spPr>
        <p:txBody>
          <a:bodyPr lIns="0" tIns="0" rIns="0" bIns="0" rtlCol="0" anchor="t">
            <a:spAutoFit/>
          </a:bodyPr>
          <a:lstStyle/>
          <a:p>
            <a:pPr>
              <a:lnSpc>
                <a:spcPts val="8960"/>
              </a:lnSpc>
            </a:pPr>
            <a:r>
              <a:rPr lang="en-US" sz="8000" dirty="0">
                <a:solidFill>
                  <a:schemeClr val="bg1"/>
                </a:solidFill>
                <a:latin typeface="Times New Roman"/>
                <a:cs typeface="Times New Roman"/>
              </a:rPr>
              <a:t>Abstract</a:t>
            </a:r>
          </a:p>
        </p:txBody>
      </p:sp>
      <p:sp>
        <p:nvSpPr>
          <p:cNvPr id="4" name="TextBox 4"/>
          <p:cNvSpPr txBox="1"/>
          <p:nvPr/>
        </p:nvSpPr>
        <p:spPr>
          <a:xfrm>
            <a:off x="521728" y="1478619"/>
            <a:ext cx="15453129" cy="7791428"/>
          </a:xfrm>
          <a:prstGeom prst="rect">
            <a:avLst/>
          </a:prstGeom>
        </p:spPr>
        <p:txBody>
          <a:bodyPr wrap="square" lIns="0" tIns="0" rIns="0" bIns="0" rtlCol="0" anchor="t">
            <a:spAutoFit/>
          </a:bodyPr>
          <a:lstStyle/>
          <a:p>
            <a:pPr marL="818515" lvl="1" indent="-457200">
              <a:lnSpc>
                <a:spcPts val="4684"/>
              </a:lnSpc>
              <a:buFont typeface="Arial"/>
              <a:buChar char="•"/>
            </a:pPr>
            <a:r>
              <a:rPr lang="en-US" sz="3300" dirty="0">
                <a:solidFill>
                  <a:schemeClr val="bg1"/>
                </a:solidFill>
                <a:latin typeface="Times New Roman"/>
                <a:ea typeface="+mn-lt"/>
                <a:cs typeface="+mn-lt"/>
              </a:rPr>
              <a:t>Dementia...</a:t>
            </a:r>
            <a:endParaRPr lang="en-US" sz="3300" baseline="30000" dirty="0">
              <a:solidFill>
                <a:schemeClr val="bg1"/>
              </a:solidFill>
              <a:latin typeface="Times New Roman"/>
              <a:ea typeface="+mn-lt"/>
              <a:cs typeface="Times New Roman"/>
            </a:endParaRPr>
          </a:p>
          <a:p>
            <a:pPr marL="1275715" lvl="2" indent="-457200">
              <a:lnSpc>
                <a:spcPts val="4684"/>
              </a:lnSpc>
              <a:buFont typeface="Wingdings"/>
              <a:buChar char="§"/>
            </a:pPr>
            <a:r>
              <a:rPr lang="en-US" sz="3300" dirty="0">
                <a:solidFill>
                  <a:schemeClr val="bg1"/>
                </a:solidFill>
                <a:latin typeface="Times New Roman"/>
                <a:ea typeface="+mn-lt"/>
                <a:cs typeface="+mn-lt"/>
              </a:rPr>
              <a:t>is a condition in which "one has difficulty with several types of cognitive abilities, most often with memory but also with language, attention, orientation, judgment, and planning”</a:t>
            </a:r>
            <a:r>
              <a:rPr lang="en-US" sz="3300" baseline="30000" dirty="0">
                <a:solidFill>
                  <a:schemeClr val="bg1"/>
                </a:solidFill>
                <a:latin typeface="Times New Roman"/>
                <a:ea typeface="+mn-lt"/>
                <a:cs typeface="+mn-lt"/>
              </a:rPr>
              <a:t>1</a:t>
            </a:r>
            <a:r>
              <a:rPr lang="en-US" sz="3300" dirty="0">
                <a:solidFill>
                  <a:schemeClr val="bg1"/>
                </a:solidFill>
                <a:latin typeface="Times New Roman"/>
                <a:ea typeface="+mn-lt"/>
                <a:cs typeface="+mn-lt"/>
              </a:rPr>
              <a:t>.</a:t>
            </a:r>
            <a:endParaRPr lang="en-US" sz="3300" baseline="30000" dirty="0">
              <a:solidFill>
                <a:schemeClr val="bg1"/>
              </a:solidFill>
              <a:latin typeface="Times New Roman"/>
              <a:ea typeface="+mn-lt"/>
              <a:cs typeface="Times New Roman"/>
            </a:endParaRPr>
          </a:p>
          <a:p>
            <a:pPr marL="1275715" lvl="2" indent="-457200">
              <a:lnSpc>
                <a:spcPts val="4684"/>
              </a:lnSpc>
              <a:buFont typeface="Wingdings"/>
              <a:buChar char="§"/>
            </a:pPr>
            <a:r>
              <a:rPr lang="en-US" sz="3300" dirty="0">
                <a:solidFill>
                  <a:schemeClr val="bg1"/>
                </a:solidFill>
                <a:latin typeface="Times New Roman"/>
                <a:ea typeface="+mn-lt"/>
                <a:cs typeface="+mn-lt"/>
              </a:rPr>
              <a:t>impacts more than 55 million individuals, with millions more new cases every year</a:t>
            </a:r>
            <a:r>
              <a:rPr lang="en-US" sz="3300" baseline="30000" dirty="0">
                <a:solidFill>
                  <a:schemeClr val="bg1"/>
                </a:solidFill>
                <a:latin typeface="Times New Roman"/>
                <a:ea typeface="+mn-lt"/>
                <a:cs typeface="+mn-lt"/>
              </a:rPr>
              <a:t>2.</a:t>
            </a:r>
            <a:endParaRPr lang="en-US" sz="3300" baseline="30000" dirty="0">
              <a:solidFill>
                <a:schemeClr val="bg1"/>
              </a:solidFill>
              <a:latin typeface="Times New Roman"/>
              <a:cs typeface="Times New Roman"/>
            </a:endParaRPr>
          </a:p>
          <a:p>
            <a:pPr marL="721995" lvl="1" indent="-360680">
              <a:lnSpc>
                <a:spcPts val="4684"/>
              </a:lnSpc>
              <a:buFont typeface="Arial"/>
              <a:buChar char="•"/>
            </a:pPr>
            <a:endParaRPr lang="en-US" sz="3300">
              <a:solidFill>
                <a:srgbClr val="FFFFFF"/>
              </a:solidFill>
              <a:latin typeface="Times New Roman"/>
              <a:cs typeface="Times New Roman"/>
            </a:endParaRPr>
          </a:p>
          <a:p>
            <a:pPr marL="721995" lvl="1" indent="-360680">
              <a:lnSpc>
                <a:spcPts val="4684"/>
              </a:lnSpc>
              <a:buFont typeface="Arial"/>
              <a:buChar char="•"/>
            </a:pPr>
            <a:r>
              <a:rPr lang="en-US" sz="3300" dirty="0">
                <a:solidFill>
                  <a:srgbClr val="FFFFFF"/>
                </a:solidFill>
                <a:latin typeface="Times New Roman"/>
                <a:cs typeface="Times New Roman"/>
              </a:rPr>
              <a:t>As a result of the prevalence of dementia...</a:t>
            </a:r>
          </a:p>
          <a:p>
            <a:pPr marL="1179195" lvl="2" indent="-360680">
              <a:lnSpc>
                <a:spcPts val="4684"/>
              </a:lnSpc>
              <a:buFont typeface="Wingdings"/>
              <a:buChar char="§"/>
            </a:pPr>
            <a:r>
              <a:rPr lang="en-US" sz="3300" dirty="0">
                <a:solidFill>
                  <a:srgbClr val="FFFFFF"/>
                </a:solidFill>
                <a:latin typeface="Times New Roman"/>
                <a:cs typeface="Times New Roman"/>
              </a:rPr>
              <a:t> The causes of dementia have been extensively studied </a:t>
            </a:r>
          </a:p>
          <a:p>
            <a:pPr marL="1636395" lvl="3" indent="-360680">
              <a:lnSpc>
                <a:spcPts val="4684"/>
              </a:lnSpc>
              <a:buFont typeface="Arial"/>
              <a:buChar char="•"/>
            </a:pPr>
            <a:r>
              <a:rPr lang="en-US" sz="3300" dirty="0">
                <a:solidFill>
                  <a:srgbClr val="FFFFFF"/>
                </a:solidFill>
                <a:latin typeface="Times New Roman"/>
                <a:cs typeface="Times New Roman"/>
              </a:rPr>
              <a:t>One area of interest is the strong correlation between cardiovascular disease (CVD) and dementia</a:t>
            </a:r>
            <a:r>
              <a:rPr lang="en-US" sz="3300" baseline="30000" dirty="0">
                <a:solidFill>
                  <a:srgbClr val="FFFFFF"/>
                </a:solidFill>
                <a:latin typeface="Times New Roman"/>
                <a:cs typeface="Times New Roman"/>
              </a:rPr>
              <a:t>3</a:t>
            </a:r>
            <a:r>
              <a:rPr lang="en-US" sz="3300" dirty="0">
                <a:solidFill>
                  <a:srgbClr val="FFFFFF"/>
                </a:solidFill>
                <a:latin typeface="Times New Roman"/>
                <a:cs typeface="Times New Roman"/>
              </a:rPr>
              <a:t>.</a:t>
            </a:r>
            <a:endParaRPr lang="en-US" dirty="0">
              <a:solidFill>
                <a:srgbClr val="000000"/>
              </a:solidFill>
              <a:latin typeface="Calibri"/>
              <a:cs typeface="Calibri"/>
            </a:endParaRPr>
          </a:p>
          <a:p>
            <a:pPr marL="2093595" lvl="4" indent="-360680">
              <a:lnSpc>
                <a:spcPts val="4684"/>
              </a:lnSpc>
              <a:buFont typeface="Arial"/>
              <a:buChar char="•"/>
            </a:pPr>
            <a:r>
              <a:rPr lang="en-US" sz="3300" dirty="0">
                <a:solidFill>
                  <a:schemeClr val="bg1"/>
                </a:solidFill>
                <a:latin typeface="Times New Roman"/>
                <a:cs typeface="Times New Roman"/>
              </a:rPr>
              <a:t>This research study aims to understand how the association between a specific type of CVD,  atrial fibrillation, and dementia differs by one’s family history of CVD.</a:t>
            </a:r>
            <a:endParaRPr lang="en-US" dirty="0">
              <a:solidFill>
                <a:schemeClr val="bg1"/>
              </a:solidFill>
              <a:cs typeface="Calibri"/>
            </a:endParaRPr>
          </a:p>
        </p:txBody>
      </p:sp>
      <p:sp>
        <p:nvSpPr>
          <p:cNvPr id="5" name="Freeform 5"/>
          <p:cNvSpPr/>
          <p:nvPr/>
        </p:nvSpPr>
        <p:spPr>
          <a:xfrm>
            <a:off x="15349105" y="7310474"/>
            <a:ext cx="3651751" cy="3479123"/>
          </a:xfrm>
          <a:custGeom>
            <a:avLst/>
            <a:gdLst/>
            <a:ahLst/>
            <a:cxnLst/>
            <a:rect l="l" t="t" r="r" b="b"/>
            <a:pathLst>
              <a:path w="3651751" h="3479123">
                <a:moveTo>
                  <a:pt x="0" y="0"/>
                </a:moveTo>
                <a:lnTo>
                  <a:pt x="3651750" y="0"/>
                </a:lnTo>
                <a:lnTo>
                  <a:pt x="3651750" y="3479123"/>
                </a:lnTo>
                <a:lnTo>
                  <a:pt x="0" y="3479123"/>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US"/>
          </a:p>
        </p:txBody>
      </p:sp>
      <p:pic>
        <p:nvPicPr>
          <p:cNvPr id="9" name="Picture 8" descr="A blue brain with black lines&#10;&#10;Description automatically generated">
            <a:extLst>
              <a:ext uri="{FF2B5EF4-FFF2-40B4-BE49-F238E27FC236}">
                <a16:creationId xmlns:a16="http://schemas.microsoft.com/office/drawing/2014/main" id="{90975C0D-356A-9994-251D-79F8121ED849}"/>
              </a:ext>
            </a:extLst>
          </p:cNvPr>
          <p:cNvPicPr>
            <a:picLocks noChangeAspect="1"/>
          </p:cNvPicPr>
          <p:nvPr/>
        </p:nvPicPr>
        <p:blipFill>
          <a:blip r:embed="rId5"/>
          <a:stretch>
            <a:fillRect/>
          </a:stretch>
        </p:blipFill>
        <p:spPr>
          <a:xfrm>
            <a:off x="15350378" y="192181"/>
            <a:ext cx="2647950" cy="2019300"/>
          </a:xfrm>
          <a:prstGeom prst="rect">
            <a:avLst/>
          </a:prstGeom>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90714"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3"/>
            <a:stretch>
              <a:fillRect t="-9277" b="-9277"/>
            </a:stretch>
          </a:blipFill>
        </p:spPr>
        <p:txBody>
          <a:bodyPr/>
          <a:lstStyle/>
          <a:p>
            <a:endParaRPr lang="en-US"/>
          </a:p>
        </p:txBody>
      </p:sp>
      <p:sp>
        <p:nvSpPr>
          <p:cNvPr id="3" name="TextBox 3"/>
          <p:cNvSpPr txBox="1"/>
          <p:nvPr/>
        </p:nvSpPr>
        <p:spPr>
          <a:xfrm>
            <a:off x="6150246" y="405233"/>
            <a:ext cx="13012080" cy="1157605"/>
          </a:xfrm>
          <a:prstGeom prst="rect">
            <a:avLst/>
          </a:prstGeom>
        </p:spPr>
        <p:txBody>
          <a:bodyPr lIns="0" tIns="0" rIns="0" bIns="0" rtlCol="0" anchor="t">
            <a:spAutoFit/>
          </a:bodyPr>
          <a:lstStyle/>
          <a:p>
            <a:pPr>
              <a:lnSpc>
                <a:spcPts val="8960"/>
              </a:lnSpc>
            </a:pPr>
            <a:r>
              <a:rPr lang="en-US" sz="8000" dirty="0">
                <a:solidFill>
                  <a:srgbClr val="FFFFFF"/>
                </a:solidFill>
                <a:latin typeface="Quicksand Bold"/>
              </a:rPr>
              <a:t>: </a:t>
            </a:r>
            <a:r>
              <a:rPr lang="en-US" sz="8000" dirty="0">
                <a:solidFill>
                  <a:srgbClr val="FFFFFF"/>
                </a:solidFill>
                <a:latin typeface="Times New Roman"/>
                <a:cs typeface="Times New Roman"/>
              </a:rPr>
              <a:t>The Parent Study</a:t>
            </a:r>
          </a:p>
        </p:txBody>
      </p:sp>
      <p:sp>
        <p:nvSpPr>
          <p:cNvPr id="4" name="TextBox 4"/>
          <p:cNvSpPr txBox="1"/>
          <p:nvPr/>
        </p:nvSpPr>
        <p:spPr>
          <a:xfrm>
            <a:off x="107207" y="1965985"/>
            <a:ext cx="16499060" cy="7157216"/>
          </a:xfrm>
          <a:prstGeom prst="rect">
            <a:avLst/>
          </a:prstGeom>
        </p:spPr>
        <p:txBody>
          <a:bodyPr wrap="square" lIns="0" tIns="0" rIns="0" bIns="0" rtlCol="0" anchor="t">
            <a:spAutoFit/>
          </a:bodyPr>
          <a:lstStyle/>
          <a:p>
            <a:pPr marL="721995" lvl="1" indent="-360680">
              <a:lnSpc>
                <a:spcPts val="4684"/>
              </a:lnSpc>
              <a:buFont typeface="Arial"/>
              <a:buChar char="•"/>
            </a:pPr>
            <a:r>
              <a:rPr lang="en-US" sz="3300" dirty="0">
                <a:solidFill>
                  <a:srgbClr val="FFFFFF"/>
                </a:solidFill>
                <a:latin typeface="Times New Roman"/>
                <a:cs typeface="Times New Roman"/>
              </a:rPr>
              <a:t>The parent study for this research project is called NOMINATE, which stands for </a:t>
            </a:r>
            <a:r>
              <a:rPr lang="en-US" sz="3300" b="1" err="1">
                <a:solidFill>
                  <a:srgbClr val="FFFFFF"/>
                </a:solidFill>
                <a:latin typeface="Times New Roman"/>
                <a:ea typeface="+mn-lt"/>
                <a:cs typeface="+mn-lt"/>
              </a:rPr>
              <a:t>determiNants</a:t>
            </a:r>
            <a:r>
              <a:rPr lang="en-US" sz="3300" b="1" dirty="0">
                <a:solidFill>
                  <a:srgbClr val="FFFFFF"/>
                </a:solidFill>
                <a:latin typeface="Times New Roman"/>
                <a:ea typeface="+mn-lt"/>
                <a:cs typeface="+mn-lt"/>
              </a:rPr>
              <a:t> Of </a:t>
            </a:r>
            <a:r>
              <a:rPr lang="en-US" sz="3300" b="1" err="1">
                <a:solidFill>
                  <a:srgbClr val="FFFFFF"/>
                </a:solidFill>
                <a:latin typeface="Times New Roman"/>
                <a:ea typeface="+mn-lt"/>
                <a:cs typeface="+mn-lt"/>
              </a:rPr>
              <a:t>AlzheiMer’s</a:t>
            </a:r>
            <a:r>
              <a:rPr lang="en-US" sz="3300" b="1" dirty="0">
                <a:solidFill>
                  <a:srgbClr val="FFFFFF"/>
                </a:solidFill>
                <a:latin typeface="Times New Roman"/>
                <a:ea typeface="+mn-lt"/>
                <a:cs typeface="+mn-lt"/>
              </a:rPr>
              <a:t> </a:t>
            </a:r>
            <a:r>
              <a:rPr lang="en-US" sz="3300" b="1" err="1">
                <a:solidFill>
                  <a:srgbClr val="FFFFFF"/>
                </a:solidFill>
                <a:latin typeface="Times New Roman"/>
                <a:ea typeface="+mn-lt"/>
                <a:cs typeface="+mn-lt"/>
              </a:rPr>
              <a:t>DIsease</a:t>
            </a:r>
            <a:r>
              <a:rPr lang="en-US" sz="3300" b="1" dirty="0">
                <a:solidFill>
                  <a:srgbClr val="FFFFFF"/>
                </a:solidFill>
                <a:latin typeface="Times New Roman"/>
                <a:ea typeface="+mn-lt"/>
                <a:cs typeface="+mn-lt"/>
              </a:rPr>
              <a:t> </a:t>
            </a:r>
            <a:r>
              <a:rPr lang="en-US" sz="3300" b="1" err="1">
                <a:solidFill>
                  <a:srgbClr val="FFFFFF"/>
                </a:solidFill>
                <a:latin typeface="Times New Roman"/>
                <a:ea typeface="+mn-lt"/>
                <a:cs typeface="+mn-lt"/>
              </a:rPr>
              <a:t>iN</a:t>
            </a:r>
            <a:r>
              <a:rPr lang="en-US" sz="3300" b="1" dirty="0">
                <a:solidFill>
                  <a:srgbClr val="FFFFFF"/>
                </a:solidFill>
                <a:latin typeface="Times New Roman"/>
                <a:ea typeface="+mn-lt"/>
                <a:cs typeface="+mn-lt"/>
              </a:rPr>
              <a:t> Atrial fibrillation </a:t>
            </a:r>
            <a:r>
              <a:rPr lang="en-US" sz="3300" b="1" err="1">
                <a:solidFill>
                  <a:srgbClr val="FFFFFF"/>
                </a:solidFill>
                <a:latin typeface="Times New Roman"/>
                <a:ea typeface="+mn-lt"/>
                <a:cs typeface="+mn-lt"/>
              </a:rPr>
              <a:t>aparT</a:t>
            </a:r>
            <a:r>
              <a:rPr lang="en-US" sz="3300" b="1" dirty="0">
                <a:solidFill>
                  <a:srgbClr val="FFFFFF"/>
                </a:solidFill>
                <a:latin typeface="Times New Roman"/>
                <a:ea typeface="+mn-lt"/>
                <a:cs typeface="+mn-lt"/>
              </a:rPr>
              <a:t> from </a:t>
            </a:r>
            <a:r>
              <a:rPr lang="en-US" sz="3300" b="1" err="1">
                <a:solidFill>
                  <a:srgbClr val="FFFFFF"/>
                </a:solidFill>
                <a:latin typeface="Times New Roman"/>
                <a:ea typeface="+mn-lt"/>
                <a:cs typeface="+mn-lt"/>
              </a:rPr>
              <a:t>strokE</a:t>
            </a:r>
            <a:endParaRPr lang="en-US" sz="3300">
              <a:solidFill>
                <a:srgbClr val="FFFFFF"/>
              </a:solidFill>
              <a:latin typeface="Times New Roman"/>
              <a:cs typeface="Times New Roman"/>
            </a:endParaRPr>
          </a:p>
          <a:p>
            <a:pPr marL="1179195" lvl="2" indent="-360680">
              <a:lnSpc>
                <a:spcPts val="4684"/>
              </a:lnSpc>
              <a:buFont typeface="Wingdings"/>
              <a:buChar char="§"/>
            </a:pPr>
            <a:r>
              <a:rPr lang="en-US" sz="3300" dirty="0">
                <a:solidFill>
                  <a:srgbClr val="FFFFFF"/>
                </a:solidFill>
                <a:latin typeface="Times New Roman"/>
                <a:cs typeface="Times New Roman"/>
              </a:rPr>
              <a:t>It seeks to answer the question: Is Atrial Fibrillation (AF) associated with Alzheimer's Dementia (AD) apart from stroke?</a:t>
            </a:r>
            <a:endParaRPr lang="en-US" sz="3300">
              <a:latin typeface="Times New Roman"/>
              <a:cs typeface="Times New Roman"/>
            </a:endParaRPr>
          </a:p>
          <a:p>
            <a:pPr marL="1179195" lvl="2" indent="-360680">
              <a:lnSpc>
                <a:spcPts val="4684"/>
              </a:lnSpc>
              <a:buFont typeface="Wingdings"/>
              <a:buChar char="§"/>
            </a:pPr>
            <a:r>
              <a:rPr lang="en-US" sz="3300" dirty="0">
                <a:solidFill>
                  <a:srgbClr val="FFFFFF"/>
                </a:solidFill>
                <a:latin typeface="Times New Roman"/>
                <a:cs typeface="Times New Roman"/>
              </a:rPr>
              <a:t>In this study, high-risk CVD patients with and without AF are screened to determine their eligibility in the study. </a:t>
            </a:r>
            <a:endParaRPr lang="en-US" sz="3300">
              <a:solidFill>
                <a:srgbClr val="000000"/>
              </a:solidFill>
              <a:latin typeface="Times New Roman"/>
              <a:cs typeface="Calibri"/>
            </a:endParaRPr>
          </a:p>
          <a:p>
            <a:pPr marL="1179195" lvl="2" indent="-360680">
              <a:lnSpc>
                <a:spcPts val="4684"/>
              </a:lnSpc>
              <a:buFont typeface="Wingdings"/>
              <a:buChar char="§"/>
            </a:pPr>
            <a:r>
              <a:rPr lang="en-US" sz="3300" dirty="0">
                <a:solidFill>
                  <a:srgbClr val="FFFFFF"/>
                </a:solidFill>
                <a:latin typeface="Times New Roman"/>
                <a:cs typeface="Times New Roman"/>
              </a:rPr>
              <a:t>Blood samples of consented patients are collected and later analyzed for potential AD biomarkers.</a:t>
            </a:r>
            <a:endParaRPr lang="en-US" sz="3300">
              <a:solidFill>
                <a:srgbClr val="000000"/>
              </a:solidFill>
              <a:latin typeface="Times New Roman"/>
              <a:cs typeface="Calibri"/>
            </a:endParaRPr>
          </a:p>
          <a:p>
            <a:pPr marL="1179195" lvl="2" indent="-360680">
              <a:lnSpc>
                <a:spcPts val="4684"/>
              </a:lnSpc>
              <a:buFont typeface="Wingdings"/>
              <a:buChar char="§"/>
            </a:pPr>
            <a:r>
              <a:rPr lang="en-US" sz="3300" dirty="0">
                <a:solidFill>
                  <a:srgbClr val="FFFFFF"/>
                </a:solidFill>
                <a:latin typeface="Times New Roman"/>
                <a:cs typeface="Times New Roman"/>
              </a:rPr>
              <a:t> These blood samples will allow us to determine whether high-risk CVD patients with AF have elevated levels of AD-associated plasma biomarkers in comparison to high-risk CVD patients without AF. </a:t>
            </a:r>
            <a:endParaRPr lang="en-US" sz="3300" dirty="0">
              <a:solidFill>
                <a:srgbClr val="000000"/>
              </a:solidFill>
              <a:latin typeface="Calibri"/>
              <a:cs typeface="Calibri"/>
            </a:endParaRPr>
          </a:p>
          <a:p>
            <a:pPr>
              <a:lnSpc>
                <a:spcPts val="4684"/>
              </a:lnSpc>
            </a:pPr>
            <a:endParaRPr lang="en-US" sz="2500">
              <a:solidFill>
                <a:srgbClr val="FFFFFF"/>
              </a:solidFill>
              <a:latin typeface="Times New Roman"/>
              <a:cs typeface="Times New Roman"/>
            </a:endParaRPr>
          </a:p>
        </p:txBody>
      </p:sp>
      <p:pic>
        <p:nvPicPr>
          <p:cNvPr id="6" name="Picture 5" descr="A picture containing text, clipart&#10;&#10;Description automatically generated">
            <a:extLst>
              <a:ext uri="{FF2B5EF4-FFF2-40B4-BE49-F238E27FC236}">
                <a16:creationId xmlns:a16="http://schemas.microsoft.com/office/drawing/2014/main" id="{D724D241-2F70-C699-A529-6AD8871BCAF3}"/>
              </a:ext>
            </a:extLst>
          </p:cNvPr>
          <p:cNvPicPr>
            <a:picLocks noChangeAspect="1"/>
          </p:cNvPicPr>
          <p:nvPr/>
        </p:nvPicPr>
        <p:blipFill>
          <a:blip r:embed="rId4"/>
          <a:stretch>
            <a:fillRect/>
          </a:stretch>
        </p:blipFill>
        <p:spPr>
          <a:xfrm>
            <a:off x="-633199" y="102801"/>
            <a:ext cx="7477125" cy="1638300"/>
          </a:xfrm>
          <a:prstGeom prst="rect">
            <a:avLst/>
          </a:prstGeom>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2"/>
            <a:stretch>
              <a:fillRect t="-9277" b="-9277"/>
            </a:stretch>
          </a:blipFill>
        </p:spPr>
        <p:txBody>
          <a:bodyPr/>
          <a:lstStyle/>
          <a:p>
            <a:endParaRPr lang="en-US"/>
          </a:p>
        </p:txBody>
      </p:sp>
      <p:sp>
        <p:nvSpPr>
          <p:cNvPr id="3" name="TextBox 3"/>
          <p:cNvSpPr txBox="1"/>
          <p:nvPr/>
        </p:nvSpPr>
        <p:spPr>
          <a:xfrm>
            <a:off x="242450" y="176300"/>
            <a:ext cx="13012080" cy="1157605"/>
          </a:xfrm>
          <a:prstGeom prst="rect">
            <a:avLst/>
          </a:prstGeom>
        </p:spPr>
        <p:txBody>
          <a:bodyPr lIns="0" tIns="0" rIns="0" bIns="0" rtlCol="0" anchor="t">
            <a:spAutoFit/>
          </a:bodyPr>
          <a:lstStyle/>
          <a:p>
            <a:pPr>
              <a:lnSpc>
                <a:spcPts val="8960"/>
              </a:lnSpc>
            </a:pPr>
            <a:r>
              <a:rPr lang="en-US" sz="8000" dirty="0">
                <a:solidFill>
                  <a:srgbClr val="FFFFFF"/>
                </a:solidFill>
                <a:latin typeface="Times New Roman"/>
                <a:cs typeface="Times New Roman"/>
              </a:rPr>
              <a:t>My Research Project</a:t>
            </a:r>
          </a:p>
        </p:txBody>
      </p:sp>
      <p:sp>
        <p:nvSpPr>
          <p:cNvPr id="4" name="TextBox 4"/>
          <p:cNvSpPr txBox="1"/>
          <p:nvPr/>
        </p:nvSpPr>
        <p:spPr>
          <a:xfrm>
            <a:off x="318862" y="1620481"/>
            <a:ext cx="16210800" cy="7786362"/>
          </a:xfrm>
          <a:prstGeom prst="rect">
            <a:avLst/>
          </a:prstGeom>
        </p:spPr>
        <p:txBody>
          <a:bodyPr wrap="square" lIns="0" tIns="0" rIns="0" bIns="0" rtlCol="0" anchor="t">
            <a:spAutoFit/>
          </a:bodyPr>
          <a:lstStyle/>
          <a:p>
            <a:pPr marL="721995" lvl="1" indent="-360680">
              <a:lnSpc>
                <a:spcPts val="4684"/>
              </a:lnSpc>
              <a:buFont typeface="Arial"/>
              <a:buChar char="•"/>
            </a:pPr>
            <a:r>
              <a:rPr lang="en-US" sz="3300">
                <a:solidFill>
                  <a:srgbClr val="FFFFFF"/>
                </a:solidFill>
                <a:latin typeface="Times New Roman"/>
                <a:cs typeface="Times New Roman"/>
              </a:rPr>
              <a:t>How does the parent study, NOMINATE, and my research project overlap?</a:t>
            </a:r>
            <a:endParaRPr lang="en-US">
              <a:solidFill>
                <a:srgbClr val="000000"/>
              </a:solidFill>
              <a:latin typeface="Times New Roman"/>
              <a:ea typeface="Calibri"/>
              <a:cs typeface="Calibri"/>
            </a:endParaRPr>
          </a:p>
          <a:p>
            <a:pPr marL="1179195" lvl="2" indent="-360680">
              <a:lnSpc>
                <a:spcPts val="4684"/>
              </a:lnSpc>
              <a:buFont typeface="Wingdings"/>
              <a:buChar char="§"/>
            </a:pPr>
            <a:r>
              <a:rPr lang="en-US" sz="3300">
                <a:solidFill>
                  <a:srgbClr val="FFFFFF"/>
                </a:solidFill>
                <a:latin typeface="Times New Roman"/>
                <a:cs typeface="Times New Roman"/>
              </a:rPr>
              <a:t>My research project will be focused on a subset of the high-risk CVD patients already screened through NOMINATE (n=200).</a:t>
            </a:r>
          </a:p>
          <a:p>
            <a:pPr marL="1636395" lvl="3" indent="-360680">
              <a:lnSpc>
                <a:spcPts val="4684"/>
              </a:lnSpc>
              <a:buFont typeface="Arial"/>
              <a:buChar char="•"/>
            </a:pPr>
            <a:r>
              <a:rPr lang="en-US" sz="3300">
                <a:solidFill>
                  <a:srgbClr val="FFFFFF"/>
                </a:solidFill>
                <a:latin typeface="Times New Roman"/>
                <a:cs typeface="Times New Roman"/>
              </a:rPr>
              <a:t>Diagnostic data will be collected for each patient within this subset using their Electronic Health Records (EHR), including..</a:t>
            </a:r>
          </a:p>
          <a:p>
            <a:pPr marL="2093595" lvl="4" indent="-360680">
              <a:lnSpc>
                <a:spcPts val="4684"/>
              </a:lnSpc>
              <a:buFont typeface="Arial"/>
              <a:buChar char="•"/>
            </a:pPr>
            <a:r>
              <a:rPr lang="en-US" sz="3300">
                <a:solidFill>
                  <a:srgbClr val="FFFFFF"/>
                </a:solidFill>
                <a:latin typeface="Times New Roman"/>
                <a:cs typeface="Times New Roman"/>
              </a:rPr>
              <a:t>Dementia History</a:t>
            </a:r>
          </a:p>
          <a:p>
            <a:pPr marL="2093595" lvl="4" indent="-360680">
              <a:lnSpc>
                <a:spcPts val="4684"/>
              </a:lnSpc>
              <a:buFont typeface="Arial"/>
              <a:buChar char="•"/>
            </a:pPr>
            <a:r>
              <a:rPr lang="en-US" sz="3300">
                <a:solidFill>
                  <a:srgbClr val="FFFFFF"/>
                </a:solidFill>
                <a:latin typeface="Times New Roman"/>
                <a:cs typeface="Times New Roman"/>
              </a:rPr>
              <a:t>Atrial Fibrillation History</a:t>
            </a:r>
          </a:p>
          <a:p>
            <a:pPr marL="2093595" lvl="4" indent="-360680">
              <a:lnSpc>
                <a:spcPts val="4684"/>
              </a:lnSpc>
              <a:buFont typeface="Arial"/>
              <a:buChar char="•"/>
            </a:pPr>
            <a:r>
              <a:rPr lang="en-US" sz="3300">
                <a:solidFill>
                  <a:srgbClr val="FFFFFF"/>
                </a:solidFill>
                <a:latin typeface="Times New Roman"/>
                <a:cs typeface="Times New Roman"/>
              </a:rPr>
              <a:t>Relevant Cardiovascular History</a:t>
            </a:r>
          </a:p>
          <a:p>
            <a:pPr marL="2093595" lvl="4" indent="-360680">
              <a:lnSpc>
                <a:spcPts val="4684"/>
              </a:lnSpc>
              <a:buFont typeface="Arial"/>
              <a:buChar char="•"/>
            </a:pPr>
            <a:r>
              <a:rPr lang="en-US" sz="3300">
                <a:solidFill>
                  <a:srgbClr val="FFFFFF"/>
                </a:solidFill>
                <a:latin typeface="Times New Roman"/>
                <a:cs typeface="Times New Roman"/>
              </a:rPr>
              <a:t>Family History of CVD</a:t>
            </a:r>
          </a:p>
          <a:p>
            <a:pPr marL="361315" lvl="1">
              <a:lnSpc>
                <a:spcPts val="4684"/>
              </a:lnSpc>
            </a:pPr>
            <a:endParaRPr lang="en-US" sz="3300">
              <a:solidFill>
                <a:srgbClr val="FFFFFF"/>
              </a:solidFill>
              <a:latin typeface="Times New Roman"/>
              <a:ea typeface="Calibri"/>
              <a:cs typeface="Times New Roman"/>
            </a:endParaRPr>
          </a:p>
          <a:p>
            <a:pPr marL="361315" lvl="1">
              <a:lnSpc>
                <a:spcPts val="4684"/>
              </a:lnSpc>
            </a:pPr>
            <a:endParaRPr lang="en-US" sz="3300" b="1">
              <a:solidFill>
                <a:srgbClr val="FFFFFF"/>
              </a:solidFill>
              <a:latin typeface="Times New Roman"/>
              <a:cs typeface="Times New Roman"/>
            </a:endParaRPr>
          </a:p>
          <a:p>
            <a:pPr>
              <a:lnSpc>
                <a:spcPts val="4684"/>
              </a:lnSpc>
            </a:pPr>
            <a:endParaRPr lang="en-US" sz="3346">
              <a:solidFill>
                <a:srgbClr val="FFFFFF"/>
              </a:solidFill>
              <a:latin typeface="Quicksand Medium"/>
            </a:endParaRPr>
          </a:p>
          <a:p>
            <a:pPr>
              <a:lnSpc>
                <a:spcPts val="4684"/>
              </a:lnSpc>
            </a:pPr>
            <a:endParaRPr lang="en-US" sz="3300">
              <a:solidFill>
                <a:srgbClr val="FFFFFF"/>
              </a:solidFill>
              <a:latin typeface="Quicksand Medium"/>
            </a:endParaRPr>
          </a:p>
        </p:txBody>
      </p:sp>
      <p:sp>
        <p:nvSpPr>
          <p:cNvPr id="5" name="Freeform 5"/>
          <p:cNvSpPr/>
          <p:nvPr/>
        </p:nvSpPr>
        <p:spPr>
          <a:xfrm>
            <a:off x="15433425" y="-1318239"/>
            <a:ext cx="3651751" cy="3479123"/>
          </a:xfrm>
          <a:custGeom>
            <a:avLst/>
            <a:gdLst/>
            <a:ahLst/>
            <a:cxnLst/>
            <a:rect l="l" t="t" r="r" b="b"/>
            <a:pathLst>
              <a:path w="3651751" h="3479123">
                <a:moveTo>
                  <a:pt x="0" y="0"/>
                </a:moveTo>
                <a:lnTo>
                  <a:pt x="3651750" y="0"/>
                </a:lnTo>
                <a:lnTo>
                  <a:pt x="3651750" y="3479123"/>
                </a:lnTo>
                <a:lnTo>
                  <a:pt x="0" y="3479123"/>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US"/>
          </a:p>
        </p:txBody>
      </p:sp>
      <p:pic>
        <p:nvPicPr>
          <p:cNvPr id="9" name="Picture 8" descr="A cartoon of a person with a heart and a pink heart on his chest&#10;&#10;Description automatically generated">
            <a:extLst>
              <a:ext uri="{FF2B5EF4-FFF2-40B4-BE49-F238E27FC236}">
                <a16:creationId xmlns:a16="http://schemas.microsoft.com/office/drawing/2014/main" id="{C9AA4504-6031-36E7-51CC-1E29127C61A5}"/>
              </a:ext>
            </a:extLst>
          </p:cNvPr>
          <p:cNvPicPr>
            <a:picLocks noChangeAspect="1"/>
          </p:cNvPicPr>
          <p:nvPr/>
        </p:nvPicPr>
        <p:blipFill>
          <a:blip r:embed="rId5"/>
          <a:stretch>
            <a:fillRect/>
          </a:stretch>
        </p:blipFill>
        <p:spPr>
          <a:xfrm>
            <a:off x="12614707" y="4588201"/>
            <a:ext cx="3440243" cy="5118205"/>
          </a:xfrm>
          <a:prstGeom prst="rect">
            <a:avLst/>
          </a:prstGeom>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170793"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2"/>
            <a:stretch>
              <a:fillRect t="-9277" b="-9277"/>
            </a:stretch>
          </a:blipFill>
        </p:spPr>
        <p:txBody>
          <a:bodyPr/>
          <a:lstStyle/>
          <a:p>
            <a:endParaRPr lang="en-US"/>
          </a:p>
        </p:txBody>
      </p:sp>
      <p:sp>
        <p:nvSpPr>
          <p:cNvPr id="3" name="TextBox 3"/>
          <p:cNvSpPr txBox="1"/>
          <p:nvPr/>
        </p:nvSpPr>
        <p:spPr>
          <a:xfrm>
            <a:off x="682377" y="2862427"/>
            <a:ext cx="7591235" cy="3462486"/>
          </a:xfrm>
          <a:prstGeom prst="rect">
            <a:avLst/>
          </a:prstGeom>
        </p:spPr>
        <p:txBody>
          <a:bodyPr wrap="square" lIns="0" tIns="0" rIns="0" bIns="0" rtlCol="0" anchor="t">
            <a:spAutoFit/>
          </a:bodyPr>
          <a:lstStyle/>
          <a:p>
            <a:pPr>
              <a:lnSpc>
                <a:spcPts val="8960"/>
              </a:lnSpc>
            </a:pPr>
            <a:r>
              <a:rPr lang="en-US" sz="8000" dirty="0">
                <a:solidFill>
                  <a:srgbClr val="FFFFFF"/>
                </a:solidFill>
                <a:latin typeface="Times New Roman"/>
                <a:cs typeface="Times New Roman"/>
              </a:rPr>
              <a:t>What is the objective of my research project?</a:t>
            </a:r>
          </a:p>
        </p:txBody>
      </p:sp>
      <p:sp>
        <p:nvSpPr>
          <p:cNvPr id="4" name="TextBox 4"/>
          <p:cNvSpPr txBox="1"/>
          <p:nvPr/>
        </p:nvSpPr>
        <p:spPr>
          <a:xfrm>
            <a:off x="8981974" y="2776522"/>
            <a:ext cx="7218080" cy="7786362"/>
          </a:xfrm>
          <a:prstGeom prst="rect">
            <a:avLst/>
          </a:prstGeom>
        </p:spPr>
        <p:txBody>
          <a:bodyPr wrap="square" lIns="0" tIns="0" rIns="0" bIns="0" rtlCol="0" anchor="t">
            <a:spAutoFit/>
          </a:bodyPr>
          <a:lstStyle/>
          <a:p>
            <a:pPr marL="361315" lvl="1">
              <a:lnSpc>
                <a:spcPts val="4684"/>
              </a:lnSpc>
            </a:pPr>
            <a:r>
              <a:rPr lang="en-US" sz="3300" dirty="0">
                <a:solidFill>
                  <a:srgbClr val="FFFFFF"/>
                </a:solidFill>
                <a:latin typeface="Times New Roman"/>
                <a:cs typeface="Times New Roman"/>
              </a:rPr>
              <a:t>The objective of this study is to utilize the data from the prospective ongoing NOMINATE study to answer the following question:</a:t>
            </a:r>
            <a:endParaRPr lang="en-US" sz="3300">
              <a:solidFill>
                <a:srgbClr val="000000"/>
              </a:solidFill>
              <a:latin typeface="Times New Roman"/>
              <a:ea typeface="Calibri"/>
              <a:cs typeface="Calibri"/>
            </a:endParaRPr>
          </a:p>
          <a:p>
            <a:pPr marL="361315" lvl="1">
              <a:lnSpc>
                <a:spcPts val="4684"/>
              </a:lnSpc>
            </a:pPr>
            <a:endParaRPr lang="en-US" sz="3300" dirty="0">
              <a:solidFill>
                <a:srgbClr val="FFFFFF"/>
              </a:solidFill>
              <a:latin typeface="Times New Roman"/>
              <a:cs typeface="Times New Roman"/>
            </a:endParaRPr>
          </a:p>
          <a:p>
            <a:pPr marL="361315" lvl="1">
              <a:lnSpc>
                <a:spcPts val="4684"/>
              </a:lnSpc>
            </a:pPr>
            <a:r>
              <a:rPr lang="en-US" sz="3300" dirty="0">
                <a:solidFill>
                  <a:srgbClr val="FFFFFF"/>
                </a:solidFill>
                <a:latin typeface="Times New Roman"/>
                <a:cs typeface="Times New Roman"/>
              </a:rPr>
              <a:t>How does the association between atrial fibrillation and  dementia differ based on family history of cardiovascular disease?</a:t>
            </a:r>
            <a:endParaRPr lang="en-US" sz="3300">
              <a:ea typeface="Calibri"/>
              <a:cs typeface="Calibri"/>
            </a:endParaRPr>
          </a:p>
          <a:p>
            <a:pPr marL="361315" lvl="1">
              <a:lnSpc>
                <a:spcPts val="4684"/>
              </a:lnSpc>
            </a:pPr>
            <a:endParaRPr lang="en-US" sz="3300">
              <a:solidFill>
                <a:srgbClr val="FFFFFF"/>
              </a:solidFill>
              <a:latin typeface="Times New Roman"/>
              <a:ea typeface="Calibri"/>
              <a:cs typeface="Times New Roman"/>
            </a:endParaRPr>
          </a:p>
          <a:p>
            <a:pPr marL="361315" lvl="1">
              <a:lnSpc>
                <a:spcPts val="4684"/>
              </a:lnSpc>
            </a:pPr>
            <a:endParaRPr lang="en-US" sz="3300" b="1">
              <a:solidFill>
                <a:srgbClr val="FFFFFF"/>
              </a:solidFill>
              <a:latin typeface="Times New Roman"/>
              <a:cs typeface="Times New Roman"/>
            </a:endParaRPr>
          </a:p>
          <a:p>
            <a:pPr>
              <a:lnSpc>
                <a:spcPts val="4684"/>
              </a:lnSpc>
            </a:pPr>
            <a:endParaRPr lang="en-US" sz="3346">
              <a:solidFill>
                <a:srgbClr val="FFFFFF"/>
              </a:solidFill>
              <a:latin typeface="Quicksand Medium"/>
            </a:endParaRPr>
          </a:p>
          <a:p>
            <a:pPr>
              <a:lnSpc>
                <a:spcPts val="4684"/>
              </a:lnSpc>
            </a:pPr>
            <a:endParaRPr lang="en-US" sz="3300">
              <a:solidFill>
                <a:srgbClr val="FFFFFF"/>
              </a:solidFill>
              <a:latin typeface="Quicksand Medium"/>
            </a:endParaRPr>
          </a:p>
        </p:txBody>
      </p:sp>
      <p:sp>
        <p:nvSpPr>
          <p:cNvPr id="5" name="Freeform 5"/>
          <p:cNvSpPr/>
          <p:nvPr/>
        </p:nvSpPr>
        <p:spPr>
          <a:xfrm>
            <a:off x="-619001" y="-889614"/>
            <a:ext cx="3651751" cy="3479123"/>
          </a:xfrm>
          <a:custGeom>
            <a:avLst/>
            <a:gdLst/>
            <a:ahLst/>
            <a:cxnLst/>
            <a:rect l="l" t="t" r="r" b="b"/>
            <a:pathLst>
              <a:path w="3651751" h="3479123">
                <a:moveTo>
                  <a:pt x="0" y="0"/>
                </a:moveTo>
                <a:lnTo>
                  <a:pt x="3651750" y="0"/>
                </a:lnTo>
                <a:lnTo>
                  <a:pt x="3651750" y="3479123"/>
                </a:lnTo>
                <a:lnTo>
                  <a:pt x="0" y="3479123"/>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US"/>
          </a:p>
        </p:txBody>
      </p:sp>
      <p:pic>
        <p:nvPicPr>
          <p:cNvPr id="6" name="Picture 5" descr="A blue and black bubble with black text&#10;&#10;Description automatically generated">
            <a:extLst>
              <a:ext uri="{FF2B5EF4-FFF2-40B4-BE49-F238E27FC236}">
                <a16:creationId xmlns:a16="http://schemas.microsoft.com/office/drawing/2014/main" id="{5064E1F0-5443-5F26-E2CF-A9D9DA0D6001}"/>
              </a:ext>
            </a:extLst>
          </p:cNvPr>
          <p:cNvPicPr>
            <a:picLocks noChangeAspect="1"/>
          </p:cNvPicPr>
          <p:nvPr/>
        </p:nvPicPr>
        <p:blipFill>
          <a:blip r:embed="rId5"/>
          <a:stretch>
            <a:fillRect/>
          </a:stretch>
        </p:blipFill>
        <p:spPr>
          <a:xfrm>
            <a:off x="10402421" y="132789"/>
            <a:ext cx="2727513" cy="2289363"/>
          </a:xfrm>
          <a:prstGeom prst="rect">
            <a:avLst/>
          </a:prstGeom>
        </p:spPr>
      </p:pic>
    </p:spTree>
    <p:extLst>
      <p:ext uri="{BB962C8B-B14F-4D97-AF65-F5344CB8AC3E}">
        <p14:creationId xmlns:p14="http://schemas.microsoft.com/office/powerpoint/2010/main" val="290231514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3"/>
            <a:stretch>
              <a:fillRect t="-9277" b="-9277"/>
            </a:stretch>
          </a:blipFill>
        </p:spPr>
        <p:txBody>
          <a:bodyPr/>
          <a:lstStyle/>
          <a:p>
            <a:endParaRPr lang="en-US"/>
          </a:p>
        </p:txBody>
      </p:sp>
      <p:sp>
        <p:nvSpPr>
          <p:cNvPr id="3" name="TextBox 3"/>
          <p:cNvSpPr txBox="1"/>
          <p:nvPr/>
        </p:nvSpPr>
        <p:spPr>
          <a:xfrm>
            <a:off x="846795" y="233544"/>
            <a:ext cx="13012080" cy="1157605"/>
          </a:xfrm>
          <a:prstGeom prst="rect">
            <a:avLst/>
          </a:prstGeom>
        </p:spPr>
        <p:txBody>
          <a:bodyPr lIns="0" tIns="0" rIns="0" bIns="0" rtlCol="0" anchor="t">
            <a:spAutoFit/>
          </a:bodyPr>
          <a:lstStyle/>
          <a:p>
            <a:pPr>
              <a:lnSpc>
                <a:spcPts val="8960"/>
              </a:lnSpc>
            </a:pPr>
            <a:r>
              <a:rPr lang="en-US" sz="8000" dirty="0">
                <a:solidFill>
                  <a:srgbClr val="FFFFFF"/>
                </a:solidFill>
                <a:latin typeface="Times New Roman"/>
                <a:cs typeface="Times New Roman"/>
              </a:rPr>
              <a:t>Methods</a:t>
            </a:r>
          </a:p>
        </p:txBody>
      </p:sp>
      <p:sp>
        <p:nvSpPr>
          <p:cNvPr id="4" name="TextBox 4"/>
          <p:cNvSpPr txBox="1"/>
          <p:nvPr/>
        </p:nvSpPr>
        <p:spPr>
          <a:xfrm>
            <a:off x="272863" y="1788459"/>
            <a:ext cx="17496674" cy="11402737"/>
          </a:xfrm>
          <a:prstGeom prst="rect">
            <a:avLst/>
          </a:prstGeom>
        </p:spPr>
        <p:txBody>
          <a:bodyPr wrap="square" lIns="0" tIns="0" rIns="0" bIns="0" rtlCol="0" anchor="t">
            <a:spAutoFit/>
          </a:bodyPr>
          <a:lstStyle/>
          <a:p>
            <a:pPr marL="721995" lvl="1" indent="-360680">
              <a:lnSpc>
                <a:spcPts val="4684"/>
              </a:lnSpc>
              <a:buFont typeface="Arial"/>
              <a:buChar char="•"/>
            </a:pPr>
            <a:r>
              <a:rPr lang="en-US" sz="3300" dirty="0">
                <a:solidFill>
                  <a:srgbClr val="FFFFFF"/>
                </a:solidFill>
                <a:latin typeface="Times New Roman"/>
                <a:cs typeface="Times New Roman"/>
              </a:rPr>
              <a:t>Using statistical techniques, this study used a weighted, randomly generated sample of cardiology patients screened for the NOMINATE study (n=806)</a:t>
            </a:r>
          </a:p>
          <a:p>
            <a:pPr marL="721995" lvl="1" indent="-360680">
              <a:lnSpc>
                <a:spcPts val="4684"/>
              </a:lnSpc>
              <a:buFont typeface="Arial"/>
              <a:buChar char="•"/>
            </a:pPr>
            <a:r>
              <a:rPr lang="en-US" sz="3300" dirty="0">
                <a:solidFill>
                  <a:srgbClr val="FFFFFF"/>
                </a:solidFill>
                <a:latin typeface="Times New Roman"/>
                <a:cs typeface="Times New Roman"/>
              </a:rPr>
              <a:t>Data was collected from the EHR of each patient in the generated sample (n=200) regarding..</a:t>
            </a:r>
          </a:p>
          <a:p>
            <a:pPr marL="1179195" lvl="2" indent="-360680">
              <a:lnSpc>
                <a:spcPts val="4684"/>
              </a:lnSpc>
              <a:buFont typeface="Arial"/>
              <a:buChar char="•"/>
            </a:pPr>
            <a:r>
              <a:rPr lang="en-US" sz="3300" dirty="0">
                <a:solidFill>
                  <a:srgbClr val="FFFFFF"/>
                </a:solidFill>
                <a:latin typeface="Times New Roman"/>
                <a:cs typeface="Times New Roman"/>
              </a:rPr>
              <a:t>Exposure (Independent Variable): </a:t>
            </a:r>
          </a:p>
          <a:p>
            <a:pPr marL="1636395" lvl="3" indent="-360680">
              <a:lnSpc>
                <a:spcPts val="4684"/>
              </a:lnSpc>
              <a:buFont typeface="Arial"/>
              <a:buChar char="•"/>
            </a:pPr>
            <a:r>
              <a:rPr lang="en-US" sz="3300" dirty="0">
                <a:solidFill>
                  <a:srgbClr val="FFFFFF"/>
                </a:solidFill>
                <a:latin typeface="Times New Roman"/>
                <a:cs typeface="Times New Roman"/>
              </a:rPr>
              <a:t>Atrial Fibrillation (defined as 1- diagnosis of Atrial Fibrillation or Atrial </a:t>
            </a:r>
            <a:r>
              <a:rPr lang="en-US" sz="3300" dirty="0">
                <a:solidFill>
                  <a:srgbClr val="FFFFFF"/>
                </a:solidFill>
                <a:latin typeface="Times New Roman"/>
                <a:ea typeface="+mn-lt"/>
                <a:cs typeface="Times New Roman"/>
              </a:rPr>
              <a:t>A</a:t>
            </a:r>
            <a:r>
              <a:rPr lang="en-US" sz="3300" dirty="0">
                <a:solidFill>
                  <a:srgbClr val="FFFFFF"/>
                </a:solidFill>
                <a:latin typeface="Times New Roman"/>
                <a:ea typeface="+mn-lt"/>
                <a:cs typeface="+mn-lt"/>
              </a:rPr>
              <a:t>rrhythmia </a:t>
            </a:r>
            <a:r>
              <a:rPr lang="en-US" sz="3300" dirty="0">
                <a:solidFill>
                  <a:srgbClr val="FFFFFF"/>
                </a:solidFill>
                <a:latin typeface="Times New Roman"/>
                <a:cs typeface="Times New Roman"/>
              </a:rPr>
              <a:t>present in the Electronic Health Records</a:t>
            </a:r>
            <a:r>
              <a:rPr lang="en-US" sz="3300" dirty="0">
                <a:solidFill>
                  <a:srgbClr val="FFFFFF"/>
                </a:solidFill>
                <a:latin typeface="Tw Cen MT"/>
                <a:cs typeface="Times New Roman"/>
              </a:rPr>
              <a:t> </a:t>
            </a:r>
            <a:r>
              <a:rPr lang="en-US" sz="3300" dirty="0">
                <a:solidFill>
                  <a:srgbClr val="FFFFFF"/>
                </a:solidFill>
                <a:latin typeface="Times New Roman"/>
                <a:cs typeface="Times New Roman"/>
              </a:rPr>
              <a:t>at the time of screening, 2- two or more AF events in the last 6 months,</a:t>
            </a:r>
            <a:r>
              <a:rPr lang="en-US" sz="3300" dirty="0">
                <a:solidFill>
                  <a:schemeClr val="bg1"/>
                </a:solidFill>
                <a:latin typeface="Times New Roman"/>
                <a:ea typeface="+mn-lt"/>
                <a:cs typeface="Times New Roman"/>
              </a:rPr>
              <a:t> including being prescribed</a:t>
            </a:r>
            <a:r>
              <a:rPr lang="en-US" sz="3200" dirty="0">
                <a:solidFill>
                  <a:schemeClr val="bg1"/>
                </a:solidFill>
                <a:latin typeface="Times New Roman"/>
                <a:ea typeface="+mn-lt"/>
                <a:cs typeface="+mn-lt"/>
              </a:rPr>
              <a:t> meds for AF, evidence on ECG, and 3- cannot have an ablation within one year of the time of screening)</a:t>
            </a:r>
          </a:p>
          <a:p>
            <a:pPr marL="1179195" lvl="2" indent="-360680">
              <a:lnSpc>
                <a:spcPts val="4684"/>
              </a:lnSpc>
              <a:buFont typeface="Arial"/>
              <a:buChar char="•"/>
            </a:pPr>
            <a:r>
              <a:rPr lang="en-US" sz="3300" dirty="0">
                <a:solidFill>
                  <a:srgbClr val="FFFFFF"/>
                </a:solidFill>
                <a:latin typeface="Times New Roman"/>
                <a:cs typeface="Times New Roman"/>
              </a:rPr>
              <a:t>Outcome (Dependent Variable): </a:t>
            </a:r>
          </a:p>
          <a:p>
            <a:pPr marL="1636395" lvl="3" indent="-360680">
              <a:lnSpc>
                <a:spcPts val="4684"/>
              </a:lnSpc>
              <a:buFont typeface="Arial"/>
              <a:buChar char="•"/>
            </a:pPr>
            <a:r>
              <a:rPr lang="en-US" sz="3300" dirty="0">
                <a:solidFill>
                  <a:srgbClr val="FFFFFF"/>
                </a:solidFill>
                <a:latin typeface="Times New Roman"/>
                <a:cs typeface="Times New Roman"/>
              </a:rPr>
              <a:t>Dementia (</a:t>
            </a:r>
            <a:r>
              <a:rPr lang="en-US" sz="3300" dirty="0">
                <a:solidFill>
                  <a:srgbClr val="FFFFFF"/>
                </a:solidFill>
                <a:latin typeface="Times New Roman"/>
                <a:ea typeface="+mn-lt"/>
                <a:cs typeface="+mn-lt"/>
              </a:rPr>
              <a:t>defined as a diagnosis of Mild Cognitive Impairment, Vascular Dementia, Alzheimer's Dementia, Parkinson’s Dementia, or Unspecified Dementia by a physician or reported by the patient and documented in the chart at the time of screening)</a:t>
            </a:r>
          </a:p>
          <a:p>
            <a:pPr marL="721995" lvl="1" indent="-360680">
              <a:lnSpc>
                <a:spcPts val="4684"/>
              </a:lnSpc>
              <a:buFont typeface="Arial"/>
              <a:buChar char="•"/>
            </a:pPr>
            <a:endParaRPr lang="en-US" sz="3300">
              <a:solidFill>
                <a:srgbClr val="FFFFFF"/>
              </a:solidFill>
              <a:latin typeface="Times New Roman"/>
              <a:ea typeface="+mn-lt"/>
              <a:cs typeface="Times New Roman"/>
            </a:endParaRPr>
          </a:p>
          <a:p>
            <a:pPr marL="361315" lvl="1">
              <a:lnSpc>
                <a:spcPts val="4684"/>
              </a:lnSpc>
            </a:pPr>
            <a:endParaRPr lang="en-US" sz="3300">
              <a:solidFill>
                <a:srgbClr val="FFFFFF"/>
              </a:solidFill>
              <a:latin typeface="Quicksand Medium"/>
              <a:ea typeface="+mn-lt"/>
              <a:cs typeface="Times New Roman"/>
            </a:endParaRPr>
          </a:p>
          <a:p>
            <a:pPr marL="1179195" lvl="2" indent="-360680">
              <a:lnSpc>
                <a:spcPts val="4684"/>
              </a:lnSpc>
              <a:buFont typeface="Arial"/>
              <a:buChar char="•"/>
            </a:pPr>
            <a:endParaRPr lang="en-US" sz="3346">
              <a:solidFill>
                <a:srgbClr val="FFFFFF"/>
              </a:solidFill>
              <a:latin typeface="Quicksand Medium"/>
              <a:cs typeface="Times New Roman"/>
            </a:endParaRPr>
          </a:p>
          <a:p>
            <a:pPr marL="1179195" lvl="2" indent="-360680">
              <a:lnSpc>
                <a:spcPts val="4684"/>
              </a:lnSpc>
              <a:buFont typeface="Arial"/>
              <a:buChar char="•"/>
            </a:pPr>
            <a:endParaRPr lang="en-US" sz="3346">
              <a:solidFill>
                <a:srgbClr val="FFFFFF"/>
              </a:solidFill>
              <a:latin typeface="Quicksand Medium"/>
            </a:endParaRPr>
          </a:p>
          <a:p>
            <a:pPr>
              <a:lnSpc>
                <a:spcPts val="4684"/>
              </a:lnSpc>
            </a:pPr>
            <a:endParaRPr lang="en-US" sz="3346">
              <a:solidFill>
                <a:srgbClr val="FFFFFF"/>
              </a:solidFill>
              <a:latin typeface="Quicksand Medium"/>
            </a:endParaRPr>
          </a:p>
          <a:p>
            <a:pPr>
              <a:lnSpc>
                <a:spcPts val="4684"/>
              </a:lnSpc>
            </a:pPr>
            <a:endParaRPr lang="en-US" sz="3346">
              <a:solidFill>
                <a:srgbClr val="FFFFFF"/>
              </a:solidFill>
              <a:latin typeface="Quicksand Medium"/>
            </a:endParaRPr>
          </a:p>
          <a:p>
            <a:pPr>
              <a:lnSpc>
                <a:spcPts val="4684"/>
              </a:lnSpc>
            </a:pPr>
            <a:endParaRPr lang="en-US" sz="3300">
              <a:solidFill>
                <a:srgbClr val="FFFFFF"/>
              </a:solidFill>
              <a:latin typeface="Quicksand Medium"/>
            </a:endParaRPr>
          </a:p>
        </p:txBody>
      </p:sp>
      <p:sp>
        <p:nvSpPr>
          <p:cNvPr id="5" name="Freeform 5"/>
          <p:cNvSpPr/>
          <p:nvPr/>
        </p:nvSpPr>
        <p:spPr>
          <a:xfrm>
            <a:off x="15093190" y="-1591979"/>
            <a:ext cx="3651751" cy="3479123"/>
          </a:xfrm>
          <a:custGeom>
            <a:avLst/>
            <a:gdLst/>
            <a:ahLst/>
            <a:cxnLst/>
            <a:rect l="l" t="t" r="r" b="b"/>
            <a:pathLst>
              <a:path w="3651751" h="3479123">
                <a:moveTo>
                  <a:pt x="0" y="0"/>
                </a:moveTo>
                <a:lnTo>
                  <a:pt x="3651750" y="0"/>
                </a:lnTo>
                <a:lnTo>
                  <a:pt x="3651750" y="3479123"/>
                </a:lnTo>
                <a:lnTo>
                  <a:pt x="0" y="3479123"/>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US"/>
          </a:p>
        </p:txBody>
      </p:sp>
      <p:sp>
        <p:nvSpPr>
          <p:cNvPr id="7" name="Freeform 11">
            <a:extLst>
              <a:ext uri="{FF2B5EF4-FFF2-40B4-BE49-F238E27FC236}">
                <a16:creationId xmlns:a16="http://schemas.microsoft.com/office/drawing/2014/main" id="{8EEC5063-3F8C-FCE9-B508-4DF0CB55E319}"/>
              </a:ext>
            </a:extLst>
          </p:cNvPr>
          <p:cNvSpPr/>
          <p:nvPr/>
        </p:nvSpPr>
        <p:spPr>
          <a:xfrm>
            <a:off x="-803674" y="8715707"/>
            <a:ext cx="3290500" cy="3552497"/>
          </a:xfrm>
          <a:custGeom>
            <a:avLst/>
            <a:gdLst/>
            <a:ahLst/>
            <a:cxnLst/>
            <a:rect l="l" t="t" r="r" b="b"/>
            <a:pathLst>
              <a:path w="3290500" h="3552497">
                <a:moveTo>
                  <a:pt x="0" y="0"/>
                </a:moveTo>
                <a:lnTo>
                  <a:pt x="3290500" y="0"/>
                </a:lnTo>
                <a:lnTo>
                  <a:pt x="3290500" y="3552497"/>
                </a:lnTo>
                <a:lnTo>
                  <a:pt x="0" y="3552497"/>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en-US"/>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2"/>
            <a:stretch>
              <a:fillRect t="-9277" b="-9277"/>
            </a:stretch>
          </a:blipFill>
        </p:spPr>
        <p:txBody>
          <a:bodyPr/>
          <a:lstStyle/>
          <a:p>
            <a:endParaRPr lang="en-US"/>
          </a:p>
        </p:txBody>
      </p:sp>
      <p:sp>
        <p:nvSpPr>
          <p:cNvPr id="3" name="TextBox 3"/>
          <p:cNvSpPr txBox="1"/>
          <p:nvPr/>
        </p:nvSpPr>
        <p:spPr>
          <a:xfrm>
            <a:off x="570005" y="336905"/>
            <a:ext cx="13012080" cy="1157605"/>
          </a:xfrm>
          <a:prstGeom prst="rect">
            <a:avLst/>
          </a:prstGeom>
        </p:spPr>
        <p:txBody>
          <a:bodyPr lIns="0" tIns="0" rIns="0" bIns="0" rtlCol="0" anchor="t">
            <a:spAutoFit/>
          </a:bodyPr>
          <a:lstStyle/>
          <a:p>
            <a:pPr>
              <a:lnSpc>
                <a:spcPts val="8960"/>
              </a:lnSpc>
            </a:pPr>
            <a:r>
              <a:rPr lang="en-US" sz="8000" dirty="0">
                <a:solidFill>
                  <a:srgbClr val="FFFFFF"/>
                </a:solidFill>
                <a:latin typeface="Times New Roman"/>
                <a:ea typeface="Calibri"/>
                <a:cs typeface="Calibri"/>
              </a:rPr>
              <a:t>Methods</a:t>
            </a:r>
          </a:p>
        </p:txBody>
      </p:sp>
      <p:sp>
        <p:nvSpPr>
          <p:cNvPr id="4" name="TextBox 4"/>
          <p:cNvSpPr txBox="1"/>
          <p:nvPr/>
        </p:nvSpPr>
        <p:spPr>
          <a:xfrm>
            <a:off x="382121" y="1813672"/>
            <a:ext cx="16412505" cy="8991821"/>
          </a:xfrm>
          <a:prstGeom prst="rect">
            <a:avLst/>
          </a:prstGeom>
        </p:spPr>
        <p:txBody>
          <a:bodyPr lIns="0" tIns="0" rIns="0" bIns="0" rtlCol="0" anchor="t">
            <a:spAutoFit/>
          </a:bodyPr>
          <a:lstStyle/>
          <a:p>
            <a:pPr marL="721995" lvl="1" indent="-360680">
              <a:lnSpc>
                <a:spcPts val="4684"/>
              </a:lnSpc>
              <a:buFont typeface="Arial,Sans-Serif"/>
              <a:buChar char="•"/>
            </a:pPr>
            <a:r>
              <a:rPr lang="en-US" sz="3300">
                <a:solidFill>
                  <a:srgbClr val="FFFFFF"/>
                </a:solidFill>
                <a:latin typeface="Times New Roman"/>
                <a:cs typeface="Times New Roman"/>
              </a:rPr>
              <a:t>Interaction Term: </a:t>
            </a:r>
            <a:endParaRPr lang="en-US" sz="3300">
              <a:solidFill>
                <a:srgbClr val="000000"/>
              </a:solidFill>
              <a:latin typeface="Times New Roman"/>
              <a:cs typeface="Times New Roman"/>
            </a:endParaRPr>
          </a:p>
          <a:p>
            <a:pPr marL="1636395" lvl="3" indent="-360680">
              <a:lnSpc>
                <a:spcPts val="4684"/>
              </a:lnSpc>
              <a:buFont typeface="Arial,Sans-Serif"/>
              <a:buChar char="•"/>
            </a:pPr>
            <a:r>
              <a:rPr lang="en-US" sz="3300">
                <a:solidFill>
                  <a:srgbClr val="FFFFFF"/>
                </a:solidFill>
                <a:latin typeface="Times New Roman"/>
                <a:cs typeface="Times New Roman"/>
              </a:rPr>
              <a:t>Family history of CVD (defined as a CVD diagnosis associated with their parent(s), sibling(s), or children as noted by a JHMI specialist)</a:t>
            </a:r>
            <a:endParaRPr lang="en-US">
              <a:latin typeface="Times New Roman"/>
              <a:ea typeface="Calibri"/>
              <a:cs typeface="Calibri"/>
            </a:endParaRPr>
          </a:p>
          <a:p>
            <a:pPr marL="818515" lvl="1" indent="-457200">
              <a:lnSpc>
                <a:spcPts val="4684"/>
              </a:lnSpc>
              <a:buFont typeface="Arial"/>
              <a:buChar char="•"/>
            </a:pPr>
            <a:r>
              <a:rPr lang="en-US" sz="3300">
                <a:solidFill>
                  <a:srgbClr val="FFFFFF"/>
                </a:solidFill>
                <a:latin typeface="Times New Roman"/>
                <a:cs typeface="Times New Roman"/>
              </a:rPr>
              <a:t>Covariates: Other demographic and diagnostic information collected from the patient, including age, sex, history of heart failure (HF), history of diabetes, </a:t>
            </a:r>
            <a:r>
              <a:rPr lang="en-US" sz="3300" err="1">
                <a:solidFill>
                  <a:srgbClr val="FFFFFF"/>
                </a:solidFill>
                <a:latin typeface="Times New Roman"/>
                <a:cs typeface="Times New Roman"/>
              </a:rPr>
              <a:t>ect.</a:t>
            </a:r>
            <a:r>
              <a:rPr lang="en-US" sz="3300">
                <a:solidFill>
                  <a:srgbClr val="FFFFFF"/>
                </a:solidFill>
                <a:latin typeface="Times New Roman"/>
                <a:cs typeface="Times New Roman"/>
              </a:rPr>
              <a:t> (Shown in Table 1)</a:t>
            </a:r>
          </a:p>
          <a:p>
            <a:pPr marL="818515" lvl="1" indent="-457200">
              <a:lnSpc>
                <a:spcPts val="4684"/>
              </a:lnSpc>
              <a:buFont typeface="Arial"/>
              <a:buChar char="•"/>
            </a:pPr>
            <a:endParaRPr lang="en-US" sz="3300">
              <a:solidFill>
                <a:srgbClr val="FFFFFF"/>
              </a:solidFill>
              <a:latin typeface="Times New Roman"/>
              <a:cs typeface="Times New Roman"/>
            </a:endParaRPr>
          </a:p>
          <a:p>
            <a:pPr marL="721995" lvl="1" indent="-360680">
              <a:lnSpc>
                <a:spcPts val="4684"/>
              </a:lnSpc>
              <a:buFont typeface="Arial"/>
              <a:buChar char="•"/>
            </a:pPr>
            <a:r>
              <a:rPr lang="en-US" sz="3300">
                <a:solidFill>
                  <a:srgbClr val="FFFFFF"/>
                </a:solidFill>
                <a:latin typeface="Times New Roman"/>
                <a:cs typeface="Times New Roman"/>
              </a:rPr>
              <a:t>Analysis: </a:t>
            </a:r>
          </a:p>
          <a:p>
            <a:pPr marL="1179195" lvl="2" indent="-360680">
              <a:lnSpc>
                <a:spcPts val="4684"/>
              </a:lnSpc>
              <a:buFont typeface="Arial"/>
              <a:buChar char="•"/>
            </a:pPr>
            <a:r>
              <a:rPr lang="en-US" sz="3300">
                <a:solidFill>
                  <a:srgbClr val="FFFFFF"/>
                </a:solidFill>
                <a:latin typeface="Times New Roman"/>
                <a:cs typeface="Times New Roman"/>
              </a:rPr>
              <a:t>Appropriate logistical regression models were used to determine the association between Atrial Fibrillation and Dementia with interaction terms to determine if there was a difference by family history of CVD.</a:t>
            </a:r>
          </a:p>
          <a:p>
            <a:pPr marL="1179195" lvl="2" indent="-360680">
              <a:lnSpc>
                <a:spcPts val="4684"/>
              </a:lnSpc>
              <a:buFont typeface="Arial"/>
              <a:buChar char="•"/>
            </a:pPr>
            <a:endParaRPr lang="en-US" sz="3346">
              <a:solidFill>
                <a:srgbClr val="FFFFFF"/>
              </a:solidFill>
              <a:latin typeface="Quicksand Medium"/>
            </a:endParaRPr>
          </a:p>
          <a:p>
            <a:pPr marL="1179195" lvl="2" indent="-360680">
              <a:lnSpc>
                <a:spcPts val="4684"/>
              </a:lnSpc>
              <a:buFont typeface="Arial"/>
              <a:buChar char="•"/>
            </a:pPr>
            <a:endParaRPr lang="en-US" sz="3346">
              <a:solidFill>
                <a:srgbClr val="FFFFFF"/>
              </a:solidFill>
              <a:latin typeface="Quicksand Medium"/>
            </a:endParaRPr>
          </a:p>
          <a:p>
            <a:pPr>
              <a:lnSpc>
                <a:spcPts val="4684"/>
              </a:lnSpc>
            </a:pPr>
            <a:endParaRPr lang="en-US" sz="3346">
              <a:solidFill>
                <a:srgbClr val="FFFFFF"/>
              </a:solidFill>
              <a:latin typeface="Quicksand Medium"/>
            </a:endParaRPr>
          </a:p>
          <a:p>
            <a:pPr>
              <a:lnSpc>
                <a:spcPts val="4684"/>
              </a:lnSpc>
            </a:pPr>
            <a:endParaRPr lang="en-US" sz="3346">
              <a:solidFill>
                <a:srgbClr val="FFFFFF"/>
              </a:solidFill>
              <a:latin typeface="Quicksand Medium"/>
            </a:endParaRPr>
          </a:p>
          <a:p>
            <a:pPr>
              <a:lnSpc>
                <a:spcPts val="4684"/>
              </a:lnSpc>
            </a:pPr>
            <a:endParaRPr lang="en-US" sz="3300">
              <a:solidFill>
                <a:srgbClr val="FFFFFF"/>
              </a:solidFill>
              <a:latin typeface="Quicksand Medium"/>
            </a:endParaRPr>
          </a:p>
        </p:txBody>
      </p:sp>
      <p:sp>
        <p:nvSpPr>
          <p:cNvPr id="5" name="Freeform 5"/>
          <p:cNvSpPr/>
          <p:nvPr/>
        </p:nvSpPr>
        <p:spPr>
          <a:xfrm>
            <a:off x="15122399" y="-619685"/>
            <a:ext cx="3651751" cy="3479123"/>
          </a:xfrm>
          <a:custGeom>
            <a:avLst/>
            <a:gdLst/>
            <a:ahLst/>
            <a:cxnLst/>
            <a:rect l="l" t="t" r="r" b="b"/>
            <a:pathLst>
              <a:path w="3651751" h="3479123">
                <a:moveTo>
                  <a:pt x="0" y="0"/>
                </a:moveTo>
                <a:lnTo>
                  <a:pt x="3651750" y="0"/>
                </a:lnTo>
                <a:lnTo>
                  <a:pt x="3651750" y="3479123"/>
                </a:lnTo>
                <a:lnTo>
                  <a:pt x="0" y="3479123"/>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US"/>
          </a:p>
        </p:txBody>
      </p:sp>
      <p:sp>
        <p:nvSpPr>
          <p:cNvPr id="7" name="Freeform 11">
            <a:extLst>
              <a:ext uri="{FF2B5EF4-FFF2-40B4-BE49-F238E27FC236}">
                <a16:creationId xmlns:a16="http://schemas.microsoft.com/office/drawing/2014/main" id="{5144C6CF-86E4-3264-817B-BB47E2F9317D}"/>
              </a:ext>
            </a:extLst>
          </p:cNvPr>
          <p:cNvSpPr/>
          <p:nvPr/>
        </p:nvSpPr>
        <p:spPr>
          <a:xfrm>
            <a:off x="-1262241" y="7940887"/>
            <a:ext cx="3290500" cy="3552497"/>
          </a:xfrm>
          <a:custGeom>
            <a:avLst/>
            <a:gdLst/>
            <a:ahLst/>
            <a:cxnLst/>
            <a:rect l="l" t="t" r="r" b="b"/>
            <a:pathLst>
              <a:path w="3290500" h="3552497">
                <a:moveTo>
                  <a:pt x="0" y="0"/>
                </a:moveTo>
                <a:lnTo>
                  <a:pt x="3290500" y="0"/>
                </a:lnTo>
                <a:lnTo>
                  <a:pt x="3290500" y="3552497"/>
                </a:lnTo>
                <a:lnTo>
                  <a:pt x="0" y="3552497"/>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en-US"/>
          </a:p>
        </p:txBody>
      </p:sp>
    </p:spTree>
    <p:extLst>
      <p:ext uri="{BB962C8B-B14F-4D97-AF65-F5344CB8AC3E}">
        <p14:creationId xmlns:p14="http://schemas.microsoft.com/office/powerpoint/2010/main" val="163244915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2"/>
            <a:stretch>
              <a:fillRect t="-9277" b="-9277"/>
            </a:stretch>
          </a:blipFill>
        </p:spPr>
        <p:txBody>
          <a:bodyPr/>
          <a:lstStyle/>
          <a:p>
            <a:endParaRPr lang="en-US"/>
          </a:p>
        </p:txBody>
      </p:sp>
      <p:sp>
        <p:nvSpPr>
          <p:cNvPr id="3" name="TextBox 3"/>
          <p:cNvSpPr txBox="1"/>
          <p:nvPr/>
        </p:nvSpPr>
        <p:spPr>
          <a:xfrm>
            <a:off x="651938" y="4413546"/>
            <a:ext cx="13012080" cy="1461939"/>
          </a:xfrm>
          <a:prstGeom prst="rect">
            <a:avLst/>
          </a:prstGeom>
        </p:spPr>
        <p:txBody>
          <a:bodyPr lIns="0" tIns="0" rIns="0" bIns="0" rtlCol="0" anchor="t">
            <a:spAutoFit/>
          </a:bodyPr>
          <a:lstStyle/>
          <a:p>
            <a:pPr>
              <a:lnSpc>
                <a:spcPts val="11423"/>
              </a:lnSpc>
            </a:pPr>
            <a:r>
              <a:rPr lang="en-US" sz="9600" dirty="0">
                <a:solidFill>
                  <a:srgbClr val="FFFFFF"/>
                </a:solidFill>
                <a:latin typeface="Times New Roman"/>
                <a:cs typeface="Times New Roman"/>
              </a:rPr>
              <a:t>RESULTS</a:t>
            </a:r>
          </a:p>
        </p:txBody>
      </p:sp>
      <p:sp>
        <p:nvSpPr>
          <p:cNvPr id="4" name="Freeform 4"/>
          <p:cNvSpPr/>
          <p:nvPr/>
        </p:nvSpPr>
        <p:spPr>
          <a:xfrm>
            <a:off x="4379380" y="-4438"/>
            <a:ext cx="3651751" cy="3479123"/>
          </a:xfrm>
          <a:custGeom>
            <a:avLst/>
            <a:gdLst/>
            <a:ahLst/>
            <a:cxnLst/>
            <a:rect l="l" t="t" r="r" b="b"/>
            <a:pathLst>
              <a:path w="3651751" h="3479123">
                <a:moveTo>
                  <a:pt x="0" y="0"/>
                </a:moveTo>
                <a:lnTo>
                  <a:pt x="3651750" y="0"/>
                </a:lnTo>
                <a:lnTo>
                  <a:pt x="3651750" y="3479123"/>
                </a:lnTo>
                <a:lnTo>
                  <a:pt x="0" y="3479123"/>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US"/>
          </a:p>
        </p:txBody>
      </p:sp>
      <p:sp>
        <p:nvSpPr>
          <p:cNvPr id="5" name="Freeform 5"/>
          <p:cNvSpPr/>
          <p:nvPr/>
        </p:nvSpPr>
        <p:spPr>
          <a:xfrm>
            <a:off x="2604524" y="8494197"/>
            <a:ext cx="4311967" cy="1787506"/>
          </a:xfrm>
          <a:custGeom>
            <a:avLst/>
            <a:gdLst/>
            <a:ahLst/>
            <a:cxnLst/>
            <a:rect l="l" t="t" r="r" b="b"/>
            <a:pathLst>
              <a:path w="4311967" h="1787506">
                <a:moveTo>
                  <a:pt x="0" y="0"/>
                </a:moveTo>
                <a:lnTo>
                  <a:pt x="4311966" y="0"/>
                </a:lnTo>
                <a:lnTo>
                  <a:pt x="4311966" y="1787506"/>
                </a:lnTo>
                <a:lnTo>
                  <a:pt x="0" y="1787506"/>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en-US"/>
          </a:p>
        </p:txBody>
      </p:sp>
      <p:sp>
        <p:nvSpPr>
          <p:cNvPr id="6" name="Freeform 6"/>
          <p:cNvSpPr/>
          <p:nvPr/>
        </p:nvSpPr>
        <p:spPr>
          <a:xfrm>
            <a:off x="-5227" y="-10581"/>
            <a:ext cx="2448853" cy="2889502"/>
          </a:xfrm>
          <a:custGeom>
            <a:avLst/>
            <a:gdLst/>
            <a:ahLst/>
            <a:cxnLst/>
            <a:rect l="l" t="t" r="r" b="b"/>
            <a:pathLst>
              <a:path w="2448853" h="2889502">
                <a:moveTo>
                  <a:pt x="0" y="0"/>
                </a:moveTo>
                <a:lnTo>
                  <a:pt x="2448854" y="0"/>
                </a:lnTo>
                <a:lnTo>
                  <a:pt x="2448854" y="2889503"/>
                </a:lnTo>
                <a:lnTo>
                  <a:pt x="0" y="2889503"/>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txBody>
          <a:bodyPr/>
          <a:lstStyle/>
          <a:p>
            <a:endParaRPr lang="en-US"/>
          </a:p>
        </p:txBody>
      </p:sp>
      <p:pic>
        <p:nvPicPr>
          <p:cNvPr id="8" name="Picture 7" descr="A drawing of a human heart and brain&#10;&#10;Description automatically generated">
            <a:extLst>
              <a:ext uri="{FF2B5EF4-FFF2-40B4-BE49-F238E27FC236}">
                <a16:creationId xmlns:a16="http://schemas.microsoft.com/office/drawing/2014/main" id="{33E1853E-6C33-2D39-5C86-D3ABBD92F37C}"/>
              </a:ext>
            </a:extLst>
          </p:cNvPr>
          <p:cNvPicPr>
            <a:picLocks noChangeAspect="1"/>
          </p:cNvPicPr>
          <p:nvPr/>
        </p:nvPicPr>
        <p:blipFill>
          <a:blip r:embed="rId9"/>
          <a:stretch>
            <a:fillRect/>
          </a:stretch>
        </p:blipFill>
        <p:spPr>
          <a:xfrm>
            <a:off x="8036941" y="2577"/>
            <a:ext cx="10465043" cy="10290250"/>
          </a:xfrm>
          <a:prstGeom prst="rect">
            <a:avLst/>
          </a:prstGeom>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2"/>
            <a:stretch>
              <a:fillRect t="-9277" b="-9277"/>
            </a:stretch>
          </a:blipFill>
        </p:spPr>
        <p:txBody>
          <a:bodyPr/>
          <a:lstStyle/>
          <a:p>
            <a:endParaRPr lang="en-US"/>
          </a:p>
        </p:txBody>
      </p:sp>
      <p:sp>
        <p:nvSpPr>
          <p:cNvPr id="5" name="TextBox 5"/>
          <p:cNvSpPr txBox="1"/>
          <p:nvPr/>
        </p:nvSpPr>
        <p:spPr>
          <a:xfrm>
            <a:off x="279835" y="267998"/>
            <a:ext cx="16910526" cy="1051570"/>
          </a:xfrm>
          <a:prstGeom prst="rect">
            <a:avLst/>
          </a:prstGeom>
        </p:spPr>
        <p:txBody>
          <a:bodyPr lIns="0" tIns="0" rIns="0" bIns="0" rtlCol="0" anchor="t">
            <a:spAutoFit/>
          </a:bodyPr>
          <a:lstStyle/>
          <a:p>
            <a:pPr>
              <a:lnSpc>
                <a:spcPts val="8176"/>
              </a:lnSpc>
            </a:pPr>
            <a:r>
              <a:rPr lang="en-US" sz="8000" dirty="0">
                <a:solidFill>
                  <a:srgbClr val="FFFFFF"/>
                </a:solidFill>
                <a:latin typeface="Times New Roman"/>
                <a:cs typeface="Times New Roman"/>
              </a:rPr>
              <a:t>Results: Table 1</a:t>
            </a:r>
            <a:endParaRPr lang="en-US" sz="8000" dirty="0">
              <a:latin typeface="Times New Roman"/>
              <a:cs typeface="Times New Roman"/>
            </a:endParaRPr>
          </a:p>
        </p:txBody>
      </p:sp>
      <p:graphicFrame>
        <p:nvGraphicFramePr>
          <p:cNvPr id="7" name="Table 6">
            <a:extLst>
              <a:ext uri="{FF2B5EF4-FFF2-40B4-BE49-F238E27FC236}">
                <a16:creationId xmlns:a16="http://schemas.microsoft.com/office/drawing/2014/main" id="{66E730B2-6640-7DED-D103-F4761904872B}"/>
              </a:ext>
            </a:extLst>
          </p:cNvPr>
          <p:cNvGraphicFramePr>
            <a:graphicFrameLocks noGrp="1"/>
          </p:cNvGraphicFramePr>
          <p:nvPr>
            <p:extLst>
              <p:ext uri="{D42A27DB-BD31-4B8C-83A1-F6EECF244321}">
                <p14:modId xmlns:p14="http://schemas.microsoft.com/office/powerpoint/2010/main" val="916698382"/>
              </p:ext>
            </p:extLst>
          </p:nvPr>
        </p:nvGraphicFramePr>
        <p:xfrm>
          <a:off x="1410216" y="2586187"/>
          <a:ext cx="15768394" cy="6216260"/>
        </p:xfrm>
        <a:graphic>
          <a:graphicData uri="http://schemas.openxmlformats.org/drawingml/2006/table">
            <a:tbl>
              <a:tblPr firstRow="1" firstCol="1" lastRow="1" bandRow="1">
                <a:tableStyleId>{9DCAF9ED-07DC-4A11-8D7F-57B35C25682E}</a:tableStyleId>
              </a:tblPr>
              <a:tblGrid>
                <a:gridCol w="4255034">
                  <a:extLst>
                    <a:ext uri="{9D8B030D-6E8A-4147-A177-3AD203B41FA5}">
                      <a16:colId xmlns:a16="http://schemas.microsoft.com/office/drawing/2014/main" val="2929815237"/>
                    </a:ext>
                  </a:extLst>
                </a:gridCol>
                <a:gridCol w="2268472">
                  <a:extLst>
                    <a:ext uri="{9D8B030D-6E8A-4147-A177-3AD203B41FA5}">
                      <a16:colId xmlns:a16="http://schemas.microsoft.com/office/drawing/2014/main" val="12050545"/>
                    </a:ext>
                  </a:extLst>
                </a:gridCol>
                <a:gridCol w="3038509">
                  <a:extLst>
                    <a:ext uri="{9D8B030D-6E8A-4147-A177-3AD203B41FA5}">
                      <a16:colId xmlns:a16="http://schemas.microsoft.com/office/drawing/2014/main" val="3476157038"/>
                    </a:ext>
                  </a:extLst>
                </a:gridCol>
                <a:gridCol w="2587584">
                  <a:extLst>
                    <a:ext uri="{9D8B030D-6E8A-4147-A177-3AD203B41FA5}">
                      <a16:colId xmlns:a16="http://schemas.microsoft.com/office/drawing/2014/main" val="2550528007"/>
                    </a:ext>
                  </a:extLst>
                </a:gridCol>
                <a:gridCol w="3618795">
                  <a:extLst>
                    <a:ext uri="{9D8B030D-6E8A-4147-A177-3AD203B41FA5}">
                      <a16:colId xmlns:a16="http://schemas.microsoft.com/office/drawing/2014/main" val="2448262799"/>
                    </a:ext>
                  </a:extLst>
                </a:gridCol>
              </a:tblGrid>
              <a:tr h="605631">
                <a:tc gridSpan="5">
                  <a:txBody>
                    <a:bodyPr/>
                    <a:lstStyle/>
                    <a:p>
                      <a:pPr marL="0" marR="0" lvl="0">
                        <a:spcBef>
                          <a:spcPts val="0"/>
                        </a:spcBef>
                        <a:spcAft>
                          <a:spcPts val="0"/>
                        </a:spcAft>
                        <a:buNone/>
                      </a:pPr>
                      <a:r>
                        <a:rPr lang="en-US" sz="2400" kern="100">
                          <a:effectLst/>
                          <a:latin typeface="Times New Roman"/>
                        </a:rPr>
                        <a:t>Table 1: Demographic of Patients With and Without a Family History of Cardiovascular Disease (CVD).</a:t>
                      </a:r>
                      <a:endParaRPr lang="en-US"/>
                    </a:p>
                  </a:txBody>
                  <a:tcPr marL="68580" marR="68580" marT="0" marB="0">
                    <a:solidFill>
                      <a:schemeClr val="accent2"/>
                    </a:solidFill>
                  </a:tcPr>
                </a:tc>
                <a:tc hMerge="1">
                  <a:txBody>
                    <a:bodyPr/>
                    <a:lstStyle/>
                    <a:p>
                      <a:endParaRPr lang="en-US"/>
                    </a:p>
                  </a:txBody>
                  <a:tcPr marL="0" marR="0" marT="0" marB="0" horzOverflow="overflow"/>
                </a:tc>
                <a:tc hMerge="1">
                  <a:txBody>
                    <a:bodyPr/>
                    <a:lstStyle/>
                    <a:p>
                      <a:endParaRPr lang="en-US"/>
                    </a:p>
                  </a:txBody>
                  <a:tcPr marL="0" marR="0" marT="0" marB="0" horzOverflow="overflow"/>
                </a:tc>
                <a:tc hMerge="1">
                  <a:txBody>
                    <a:bodyPr/>
                    <a:lstStyle/>
                    <a:p>
                      <a:endParaRPr lang="en-US"/>
                    </a:p>
                  </a:txBody>
                  <a:tcPr marL="0" marR="0" marT="0" marB="0" horzOverflow="overflow"/>
                </a:tc>
                <a:tc hMerge="1">
                  <a:txBody>
                    <a:bodyPr/>
                    <a:lstStyle/>
                    <a:p>
                      <a:endParaRPr lang="en-US"/>
                    </a:p>
                  </a:txBody>
                  <a:tcPr marL="0" marR="0" marT="0" marB="0" horzOverflow="overflow"/>
                </a:tc>
                <a:extLst>
                  <a:ext uri="{0D108BD9-81ED-4DB2-BD59-A6C34878D82A}">
                    <a16:rowId xmlns:a16="http://schemas.microsoft.com/office/drawing/2014/main" val="3838544022"/>
                  </a:ext>
                </a:extLst>
              </a:tr>
              <a:tr h="1064442">
                <a:tc>
                  <a:txBody>
                    <a:bodyPr/>
                    <a:lstStyle/>
                    <a:p>
                      <a:pPr marL="0" marR="0" lvl="0">
                        <a:spcBef>
                          <a:spcPts val="0"/>
                        </a:spcBef>
                        <a:spcAft>
                          <a:spcPts val="0"/>
                        </a:spcAft>
                        <a:buNone/>
                      </a:pPr>
                      <a:endParaRPr lang="en-US" sz="2000" kern="100">
                        <a:effectLst/>
                        <a:highlight>
                          <a:srgbClr val="F2F2F2"/>
                        </a:highlight>
                        <a:latin typeface="Times New Roman"/>
                      </a:endParaRPr>
                    </a:p>
                  </a:txBody>
                  <a:tcPr marL="68580" marR="68580" marT="0" marB="0"/>
                </a:tc>
                <a:tc>
                  <a:txBody>
                    <a:bodyPr/>
                    <a:lstStyle/>
                    <a:p>
                      <a:pPr marL="0" marR="0" lvl="0" algn="ctr">
                        <a:spcBef>
                          <a:spcPts val="0"/>
                        </a:spcBef>
                        <a:spcAft>
                          <a:spcPts val="0"/>
                        </a:spcAft>
                        <a:buNone/>
                      </a:pPr>
                      <a:endParaRPr lang="en-US" sz="2000" b="1" kern="100">
                        <a:solidFill>
                          <a:srgbClr val="000000"/>
                        </a:solidFill>
                        <a:effectLst/>
                        <a:highlight>
                          <a:srgbClr val="F2F2F2"/>
                        </a:highlight>
                        <a:latin typeface="Times New Roman"/>
                      </a:endParaRPr>
                    </a:p>
                    <a:p>
                      <a:pPr marL="0" marR="0" lvl="0" algn="ctr">
                        <a:spcBef>
                          <a:spcPts val="0"/>
                        </a:spcBef>
                        <a:spcAft>
                          <a:spcPts val="0"/>
                        </a:spcAft>
                        <a:buNone/>
                      </a:pPr>
                      <a:r>
                        <a:rPr lang="en-US" sz="2000" b="1" kern="100">
                          <a:solidFill>
                            <a:srgbClr val="000000"/>
                          </a:solidFill>
                          <a:effectLst/>
                          <a:highlight>
                            <a:srgbClr val="F2F2F2"/>
                          </a:highlight>
                          <a:latin typeface="Times New Roman"/>
                        </a:rPr>
                        <a:t>Total</a:t>
                      </a:r>
                      <a:endParaRPr lang="en-US" sz="2000" b="1" kern="100">
                        <a:effectLst/>
                        <a:highlight>
                          <a:srgbClr val="F2F2F2"/>
                        </a:highlight>
                        <a:latin typeface="Times New Roman"/>
                      </a:endParaRPr>
                    </a:p>
                  </a:txBody>
                  <a:tcPr marL="68580" marR="68580" marT="0" marB="0"/>
                </a:tc>
                <a:tc>
                  <a:txBody>
                    <a:bodyPr/>
                    <a:lstStyle/>
                    <a:p>
                      <a:pPr marL="0" marR="0" lvl="0" algn="ctr">
                        <a:spcBef>
                          <a:spcPts val="0"/>
                        </a:spcBef>
                        <a:spcAft>
                          <a:spcPts val="0"/>
                        </a:spcAft>
                        <a:buNone/>
                      </a:pPr>
                      <a:endParaRPr lang="en-US" sz="2000" b="1" kern="100">
                        <a:solidFill>
                          <a:srgbClr val="000000"/>
                        </a:solidFill>
                        <a:effectLst/>
                        <a:highlight>
                          <a:srgbClr val="F2F2F2"/>
                        </a:highlight>
                        <a:latin typeface="Times New Roman"/>
                      </a:endParaRPr>
                    </a:p>
                    <a:p>
                      <a:pPr marL="0" marR="0" lvl="0" algn="ctr">
                        <a:spcBef>
                          <a:spcPts val="0"/>
                        </a:spcBef>
                        <a:spcAft>
                          <a:spcPts val="0"/>
                        </a:spcAft>
                        <a:buNone/>
                      </a:pPr>
                      <a:r>
                        <a:rPr lang="en-US" sz="2000" b="1" kern="100">
                          <a:solidFill>
                            <a:srgbClr val="000000"/>
                          </a:solidFill>
                          <a:effectLst/>
                          <a:highlight>
                            <a:srgbClr val="F2F2F2"/>
                          </a:highlight>
                          <a:latin typeface="Times New Roman"/>
                        </a:rPr>
                        <a:t>Patients without family history of CVD</a:t>
                      </a:r>
                      <a:endParaRPr lang="en-US" sz="2000" b="1" kern="100">
                        <a:effectLst/>
                        <a:highlight>
                          <a:srgbClr val="F2F2F2"/>
                        </a:highlight>
                        <a:latin typeface="Times New Roman"/>
                      </a:endParaRPr>
                    </a:p>
                  </a:txBody>
                  <a:tcPr marL="68580" marR="68580" marT="0" marB="0"/>
                </a:tc>
                <a:tc>
                  <a:txBody>
                    <a:bodyPr/>
                    <a:lstStyle/>
                    <a:p>
                      <a:pPr marL="0" marR="0" lvl="0" algn="ctr">
                        <a:spcBef>
                          <a:spcPts val="0"/>
                        </a:spcBef>
                        <a:spcAft>
                          <a:spcPts val="0"/>
                        </a:spcAft>
                        <a:buNone/>
                      </a:pPr>
                      <a:endParaRPr lang="en-US" sz="2000" b="1" kern="100">
                        <a:solidFill>
                          <a:srgbClr val="000000"/>
                        </a:solidFill>
                        <a:effectLst/>
                        <a:highlight>
                          <a:srgbClr val="F2F2F2"/>
                        </a:highlight>
                        <a:latin typeface="Times New Roman"/>
                      </a:endParaRPr>
                    </a:p>
                    <a:p>
                      <a:pPr marL="0" marR="0" lvl="0" algn="ctr">
                        <a:spcBef>
                          <a:spcPts val="0"/>
                        </a:spcBef>
                        <a:spcAft>
                          <a:spcPts val="0"/>
                        </a:spcAft>
                        <a:buNone/>
                      </a:pPr>
                      <a:r>
                        <a:rPr lang="en-US" sz="2000" b="1" kern="100">
                          <a:solidFill>
                            <a:srgbClr val="000000"/>
                          </a:solidFill>
                          <a:effectLst/>
                          <a:highlight>
                            <a:srgbClr val="F2F2F2"/>
                          </a:highlight>
                          <a:latin typeface="Times New Roman"/>
                        </a:rPr>
                        <a:t>Patients with family history of CVD</a:t>
                      </a:r>
                      <a:endParaRPr lang="en-US" sz="2000" b="1" kern="100">
                        <a:effectLst/>
                        <a:highlight>
                          <a:srgbClr val="F2F2F2"/>
                        </a:highlight>
                        <a:latin typeface="Times New Roman"/>
                      </a:endParaRPr>
                    </a:p>
                  </a:txBody>
                  <a:tcPr marL="68580" marR="68580" marT="0" marB="0"/>
                </a:tc>
                <a:tc>
                  <a:txBody>
                    <a:bodyPr/>
                    <a:lstStyle/>
                    <a:p>
                      <a:pPr marL="0" marR="0" lvl="0" algn="ctr">
                        <a:spcBef>
                          <a:spcPts val="0"/>
                        </a:spcBef>
                        <a:spcAft>
                          <a:spcPts val="0"/>
                        </a:spcAft>
                        <a:buNone/>
                      </a:pPr>
                      <a:endParaRPr lang="en-US" sz="2000" b="1" kern="100">
                        <a:solidFill>
                          <a:srgbClr val="000000"/>
                        </a:solidFill>
                        <a:effectLst/>
                        <a:highlight>
                          <a:srgbClr val="F2F2F2"/>
                        </a:highlight>
                        <a:latin typeface="Times New Roman"/>
                      </a:endParaRPr>
                    </a:p>
                    <a:p>
                      <a:pPr marL="0" marR="0" lvl="0" algn="ctr">
                        <a:spcBef>
                          <a:spcPts val="0"/>
                        </a:spcBef>
                        <a:spcAft>
                          <a:spcPts val="0"/>
                        </a:spcAft>
                        <a:buNone/>
                      </a:pPr>
                      <a:r>
                        <a:rPr lang="en-US" sz="2000" b="1" kern="100">
                          <a:solidFill>
                            <a:srgbClr val="000000"/>
                          </a:solidFill>
                          <a:effectLst/>
                          <a:highlight>
                            <a:srgbClr val="F2F2F2"/>
                          </a:highlight>
                          <a:latin typeface="Times New Roman"/>
                        </a:rPr>
                        <a:t>p-value</a:t>
                      </a:r>
                      <a:endParaRPr lang="en-US" sz="2000" b="1" kern="100">
                        <a:effectLst/>
                        <a:highlight>
                          <a:srgbClr val="F2F2F2"/>
                        </a:highlight>
                        <a:latin typeface="Times New Roman"/>
                      </a:endParaRPr>
                    </a:p>
                  </a:txBody>
                  <a:tcPr marL="68580" marR="68580" marT="0" marB="0"/>
                </a:tc>
                <a:extLst>
                  <a:ext uri="{0D108BD9-81ED-4DB2-BD59-A6C34878D82A}">
                    <a16:rowId xmlns:a16="http://schemas.microsoft.com/office/drawing/2014/main" val="1421882097"/>
                  </a:ext>
                </a:extLst>
              </a:tr>
              <a:tr h="422105">
                <a:tc>
                  <a:txBody>
                    <a:bodyPr/>
                    <a:lstStyle/>
                    <a:p>
                      <a:pPr marL="0" marR="0" lvl="0">
                        <a:spcBef>
                          <a:spcPts val="0"/>
                        </a:spcBef>
                        <a:spcAft>
                          <a:spcPts val="0"/>
                        </a:spcAft>
                        <a:buNone/>
                      </a:pPr>
                      <a:endParaRPr lang="en-US" sz="2000" kern="100">
                        <a:effectLst/>
                        <a:latin typeface="Times New Roman"/>
                      </a:endParaRPr>
                    </a:p>
                  </a:txBody>
                  <a:tcPr marL="68580" marR="68580" marT="0" marB="0"/>
                </a:tc>
                <a:tc>
                  <a:txBody>
                    <a:bodyPr/>
                    <a:lstStyle/>
                    <a:p>
                      <a:pPr marL="0" marR="0" lvl="0" algn="ctr">
                        <a:spcBef>
                          <a:spcPts val="0"/>
                        </a:spcBef>
                        <a:spcAft>
                          <a:spcPts val="0"/>
                        </a:spcAft>
                        <a:buNone/>
                      </a:pPr>
                      <a:r>
                        <a:rPr lang="en-US" sz="2000" kern="100">
                          <a:effectLst/>
                          <a:latin typeface="Times New Roman"/>
                        </a:rPr>
                        <a:t>N= 200</a:t>
                      </a:r>
                      <a:endParaRPr lang="en-US"/>
                    </a:p>
                  </a:txBody>
                  <a:tcPr marL="68580" marR="68580" marT="0" marB="0"/>
                </a:tc>
                <a:tc>
                  <a:txBody>
                    <a:bodyPr/>
                    <a:lstStyle/>
                    <a:p>
                      <a:pPr marL="0" marR="0" lvl="0" algn="ctr">
                        <a:spcBef>
                          <a:spcPts val="0"/>
                        </a:spcBef>
                        <a:spcAft>
                          <a:spcPts val="0"/>
                        </a:spcAft>
                        <a:buNone/>
                      </a:pPr>
                      <a:r>
                        <a:rPr lang="en-US" sz="2000" kern="100">
                          <a:effectLst/>
                          <a:latin typeface="Times New Roman"/>
                        </a:rPr>
                        <a:t>N= 70</a:t>
                      </a:r>
                      <a:endParaRPr lang="en-US"/>
                    </a:p>
                  </a:txBody>
                  <a:tcPr marL="68580" marR="68580" marT="0" marB="0"/>
                </a:tc>
                <a:tc>
                  <a:txBody>
                    <a:bodyPr/>
                    <a:lstStyle/>
                    <a:p>
                      <a:pPr marL="0" marR="0" lvl="0" algn="ctr">
                        <a:spcBef>
                          <a:spcPts val="0"/>
                        </a:spcBef>
                        <a:spcAft>
                          <a:spcPts val="0"/>
                        </a:spcAft>
                        <a:buNone/>
                      </a:pPr>
                      <a:r>
                        <a:rPr lang="en-US" sz="2000" kern="100">
                          <a:effectLst/>
                          <a:latin typeface="Times New Roman"/>
                        </a:rPr>
                        <a:t>N= 130</a:t>
                      </a:r>
                      <a:endParaRPr lang="en-US"/>
                    </a:p>
                  </a:txBody>
                  <a:tcPr marL="68580" marR="68580" marT="0" marB="0"/>
                </a:tc>
                <a:tc>
                  <a:txBody>
                    <a:bodyPr/>
                    <a:lstStyle/>
                    <a:p>
                      <a:pPr marL="0" marR="0" lvl="0" algn="ctr">
                        <a:spcBef>
                          <a:spcPts val="0"/>
                        </a:spcBef>
                        <a:spcAft>
                          <a:spcPts val="0"/>
                        </a:spcAft>
                        <a:buNone/>
                      </a:pPr>
                      <a:endParaRPr lang="en-US" sz="2000" kern="100">
                        <a:effectLst/>
                        <a:latin typeface="Times New Roman"/>
                      </a:endParaRPr>
                    </a:p>
                  </a:txBody>
                  <a:tcPr marL="68580" marR="68580" marT="0" marB="0"/>
                </a:tc>
                <a:extLst>
                  <a:ext uri="{0D108BD9-81ED-4DB2-BD59-A6C34878D82A}">
                    <a16:rowId xmlns:a16="http://schemas.microsoft.com/office/drawing/2014/main" val="170555663"/>
                  </a:ext>
                </a:extLst>
              </a:tr>
              <a:tr h="422105">
                <a:tc>
                  <a:txBody>
                    <a:bodyPr/>
                    <a:lstStyle/>
                    <a:p>
                      <a:pPr marL="0" marR="0" lvl="0" algn="l">
                        <a:spcBef>
                          <a:spcPts val="0"/>
                        </a:spcBef>
                        <a:spcAft>
                          <a:spcPts val="0"/>
                        </a:spcAft>
                        <a:buNone/>
                      </a:pPr>
                      <a:r>
                        <a:rPr lang="en-US" sz="2000" kern="100">
                          <a:solidFill>
                            <a:srgbClr val="000000"/>
                          </a:solidFill>
                          <a:effectLst/>
                          <a:highlight>
                            <a:srgbClr val="F2F2F2"/>
                          </a:highlight>
                          <a:latin typeface="Times New Roman"/>
                        </a:rPr>
                        <a:t>Age</a:t>
                      </a:r>
                      <a:endParaRPr lang="en-US" sz="2000" kern="100">
                        <a:effectLst/>
                        <a:highlight>
                          <a:srgbClr val="F2F2F2"/>
                        </a:highlight>
                        <a:latin typeface="Times New Roman"/>
                      </a:endParaRPr>
                    </a:p>
                  </a:txBody>
                  <a:tcPr marL="68580" marR="68580" marT="0" marB="0"/>
                </a:tc>
                <a:tc>
                  <a:txBody>
                    <a:bodyPr/>
                    <a:lstStyle/>
                    <a:p>
                      <a:pPr marL="0" marR="0" lvl="0" algn="ctr">
                        <a:spcBef>
                          <a:spcPts val="0"/>
                        </a:spcBef>
                        <a:spcAft>
                          <a:spcPts val="0"/>
                        </a:spcAft>
                        <a:buNone/>
                      </a:pPr>
                      <a:r>
                        <a:rPr lang="en-US" sz="2000" kern="100">
                          <a:solidFill>
                            <a:srgbClr val="000000"/>
                          </a:solidFill>
                          <a:effectLst/>
                          <a:highlight>
                            <a:srgbClr val="F2F2F2"/>
                          </a:highlight>
                          <a:latin typeface="Times New Roman"/>
                        </a:rPr>
                        <a:t>71.0 (9.6)</a:t>
                      </a:r>
                      <a:endParaRPr lang="en-US" sz="2000" kern="100">
                        <a:effectLst/>
                        <a:highlight>
                          <a:srgbClr val="F2F2F2"/>
                        </a:highlight>
                        <a:latin typeface="Times New Roman"/>
                      </a:endParaRPr>
                    </a:p>
                  </a:txBody>
                  <a:tcPr marL="68580" marR="68580" marT="0" marB="0"/>
                </a:tc>
                <a:tc>
                  <a:txBody>
                    <a:bodyPr/>
                    <a:lstStyle/>
                    <a:p>
                      <a:pPr marL="0" marR="0" lvl="0" algn="ctr">
                        <a:spcBef>
                          <a:spcPts val="0"/>
                        </a:spcBef>
                        <a:spcAft>
                          <a:spcPts val="0"/>
                        </a:spcAft>
                        <a:buNone/>
                      </a:pPr>
                      <a:r>
                        <a:rPr lang="en-US" sz="2000" kern="100">
                          <a:solidFill>
                            <a:srgbClr val="000000"/>
                          </a:solidFill>
                          <a:effectLst/>
                          <a:highlight>
                            <a:srgbClr val="F2F2F2"/>
                          </a:highlight>
                          <a:latin typeface="Times New Roman"/>
                        </a:rPr>
                        <a:t>72.2 (9.5)</a:t>
                      </a:r>
                      <a:endParaRPr lang="en-US" sz="2000" kern="100">
                        <a:effectLst/>
                        <a:highlight>
                          <a:srgbClr val="F2F2F2"/>
                        </a:highlight>
                        <a:latin typeface="Times New Roman"/>
                      </a:endParaRPr>
                    </a:p>
                  </a:txBody>
                  <a:tcPr marL="68580" marR="68580" marT="0" marB="0"/>
                </a:tc>
                <a:tc>
                  <a:txBody>
                    <a:bodyPr/>
                    <a:lstStyle/>
                    <a:p>
                      <a:pPr marL="0" marR="0" lvl="0" algn="ctr">
                        <a:spcBef>
                          <a:spcPts val="0"/>
                        </a:spcBef>
                        <a:spcAft>
                          <a:spcPts val="0"/>
                        </a:spcAft>
                        <a:buNone/>
                      </a:pPr>
                      <a:r>
                        <a:rPr lang="en-US" sz="2000" kern="100">
                          <a:solidFill>
                            <a:srgbClr val="000000"/>
                          </a:solidFill>
                          <a:effectLst/>
                          <a:highlight>
                            <a:srgbClr val="F2F2F2"/>
                          </a:highlight>
                          <a:latin typeface="Times New Roman"/>
                        </a:rPr>
                        <a:t>70.4 (9.6)</a:t>
                      </a:r>
                      <a:endParaRPr lang="en-US" sz="2000" kern="100">
                        <a:effectLst/>
                        <a:highlight>
                          <a:srgbClr val="F2F2F2"/>
                        </a:highlight>
                        <a:latin typeface="Times New Roman"/>
                      </a:endParaRPr>
                    </a:p>
                  </a:txBody>
                  <a:tcPr marL="68580" marR="68580" marT="0" marB="0"/>
                </a:tc>
                <a:tc>
                  <a:txBody>
                    <a:bodyPr/>
                    <a:lstStyle/>
                    <a:p>
                      <a:pPr marL="0" marR="0" lvl="0" algn="ctr">
                        <a:spcBef>
                          <a:spcPts val="0"/>
                        </a:spcBef>
                        <a:spcAft>
                          <a:spcPts val="0"/>
                        </a:spcAft>
                        <a:buNone/>
                      </a:pPr>
                      <a:r>
                        <a:rPr lang="en-US" sz="2000" kern="100">
                          <a:solidFill>
                            <a:srgbClr val="000000"/>
                          </a:solidFill>
                          <a:effectLst/>
                          <a:highlight>
                            <a:srgbClr val="F2F2F2"/>
                          </a:highlight>
                          <a:latin typeface="Times New Roman"/>
                        </a:rPr>
                        <a:t>0.22</a:t>
                      </a:r>
                      <a:endParaRPr lang="en-US" sz="2000" kern="100">
                        <a:effectLst/>
                        <a:highlight>
                          <a:srgbClr val="F2F2F2"/>
                        </a:highlight>
                        <a:latin typeface="Times New Roman"/>
                      </a:endParaRPr>
                    </a:p>
                  </a:txBody>
                  <a:tcPr marL="68580" marR="68580" marT="0" marB="0"/>
                </a:tc>
                <a:extLst>
                  <a:ext uri="{0D108BD9-81ED-4DB2-BD59-A6C34878D82A}">
                    <a16:rowId xmlns:a16="http://schemas.microsoft.com/office/drawing/2014/main" val="3607180883"/>
                  </a:ext>
                </a:extLst>
              </a:tr>
              <a:tr h="513868">
                <a:tc>
                  <a:txBody>
                    <a:bodyPr/>
                    <a:lstStyle/>
                    <a:p>
                      <a:pPr marL="0" marR="0" lvl="0" algn="l">
                        <a:spcBef>
                          <a:spcPts val="0"/>
                        </a:spcBef>
                        <a:spcAft>
                          <a:spcPts val="0"/>
                        </a:spcAft>
                        <a:buNone/>
                      </a:pPr>
                      <a:r>
                        <a:rPr lang="en-US" sz="2000" kern="100">
                          <a:effectLst/>
                          <a:latin typeface="Times New Roman"/>
                        </a:rPr>
                        <a:t>Sex (Female vs. Male)</a:t>
                      </a:r>
                      <a:endParaRPr lang="en-US"/>
                    </a:p>
                  </a:txBody>
                  <a:tcPr marL="68580" marR="68580" marT="0" marB="0"/>
                </a:tc>
                <a:tc>
                  <a:txBody>
                    <a:bodyPr/>
                    <a:lstStyle/>
                    <a:p>
                      <a:pPr marL="0" marR="0" lvl="0" algn="ctr">
                        <a:spcBef>
                          <a:spcPts val="0"/>
                        </a:spcBef>
                        <a:spcAft>
                          <a:spcPts val="0"/>
                        </a:spcAft>
                        <a:buNone/>
                      </a:pPr>
                      <a:r>
                        <a:rPr lang="en-US" sz="2000" kern="100">
                          <a:effectLst/>
                          <a:latin typeface="Times New Roman"/>
                        </a:rPr>
                        <a:t>100 (50.0%)</a:t>
                      </a:r>
                      <a:endParaRPr lang="en-US"/>
                    </a:p>
                  </a:txBody>
                  <a:tcPr marL="68580" marR="68580" marT="0" marB="0"/>
                </a:tc>
                <a:tc>
                  <a:txBody>
                    <a:bodyPr/>
                    <a:lstStyle/>
                    <a:p>
                      <a:pPr marL="0" marR="0" lvl="0" algn="ctr">
                        <a:spcBef>
                          <a:spcPts val="0"/>
                        </a:spcBef>
                        <a:spcAft>
                          <a:spcPts val="0"/>
                        </a:spcAft>
                        <a:buNone/>
                      </a:pPr>
                      <a:r>
                        <a:rPr lang="en-US" sz="2000" kern="100">
                          <a:effectLst/>
                          <a:latin typeface="Times New Roman"/>
                        </a:rPr>
                        <a:t>34 (48.6%)</a:t>
                      </a:r>
                      <a:endParaRPr lang="en-US"/>
                    </a:p>
                  </a:txBody>
                  <a:tcPr marL="68580" marR="68580" marT="0" marB="0"/>
                </a:tc>
                <a:tc>
                  <a:txBody>
                    <a:bodyPr/>
                    <a:lstStyle/>
                    <a:p>
                      <a:pPr marL="0" marR="0" lvl="0" algn="ctr">
                        <a:spcBef>
                          <a:spcPts val="0"/>
                        </a:spcBef>
                        <a:spcAft>
                          <a:spcPts val="0"/>
                        </a:spcAft>
                        <a:buNone/>
                      </a:pPr>
                      <a:r>
                        <a:rPr lang="en-US" sz="2000" kern="100">
                          <a:effectLst/>
                          <a:latin typeface="Times New Roman"/>
                        </a:rPr>
                        <a:t>66 (50.8%)</a:t>
                      </a:r>
                      <a:endParaRPr lang="en-US"/>
                    </a:p>
                  </a:txBody>
                  <a:tcPr marL="68580" marR="68580" marT="0" marB="0"/>
                </a:tc>
                <a:tc>
                  <a:txBody>
                    <a:bodyPr/>
                    <a:lstStyle/>
                    <a:p>
                      <a:pPr marL="0" marR="0" lvl="0" algn="ctr">
                        <a:spcBef>
                          <a:spcPts val="0"/>
                        </a:spcBef>
                        <a:spcAft>
                          <a:spcPts val="0"/>
                        </a:spcAft>
                        <a:buNone/>
                      </a:pPr>
                      <a:r>
                        <a:rPr lang="en-US" sz="2000" kern="100">
                          <a:effectLst/>
                          <a:latin typeface="Times New Roman"/>
                        </a:rPr>
                        <a:t>0.77</a:t>
                      </a:r>
                      <a:endParaRPr lang="en-US"/>
                    </a:p>
                  </a:txBody>
                  <a:tcPr marL="68580" marR="68580" marT="0" marB="0"/>
                </a:tc>
                <a:extLst>
                  <a:ext uri="{0D108BD9-81ED-4DB2-BD59-A6C34878D82A}">
                    <a16:rowId xmlns:a16="http://schemas.microsoft.com/office/drawing/2014/main" val="2586725182"/>
                  </a:ext>
                </a:extLst>
              </a:tr>
              <a:tr h="550573">
                <a:tc>
                  <a:txBody>
                    <a:bodyPr/>
                    <a:lstStyle/>
                    <a:p>
                      <a:pPr marL="0" marR="0" lvl="0" algn="l">
                        <a:spcBef>
                          <a:spcPts val="0"/>
                        </a:spcBef>
                        <a:spcAft>
                          <a:spcPts val="0"/>
                        </a:spcAft>
                        <a:buNone/>
                      </a:pPr>
                      <a:r>
                        <a:rPr lang="en-US" sz="2000" kern="100">
                          <a:solidFill>
                            <a:srgbClr val="000000"/>
                          </a:solidFill>
                          <a:effectLst/>
                          <a:highlight>
                            <a:srgbClr val="F2F2F2"/>
                          </a:highlight>
                          <a:latin typeface="Times New Roman"/>
                        </a:rPr>
                        <a:t>Race (Caucasian vs. Others)</a:t>
                      </a:r>
                      <a:endParaRPr lang="en-US" sz="2000" kern="100">
                        <a:effectLst/>
                        <a:highlight>
                          <a:srgbClr val="F2F2F2"/>
                        </a:highlight>
                        <a:latin typeface="Times New Roman"/>
                      </a:endParaRPr>
                    </a:p>
                  </a:txBody>
                  <a:tcPr marL="68580" marR="68580" marT="0" marB="0"/>
                </a:tc>
                <a:tc>
                  <a:txBody>
                    <a:bodyPr/>
                    <a:lstStyle/>
                    <a:p>
                      <a:pPr marL="0" marR="0" lvl="0" algn="ctr">
                        <a:spcBef>
                          <a:spcPts val="0"/>
                        </a:spcBef>
                        <a:spcAft>
                          <a:spcPts val="0"/>
                        </a:spcAft>
                        <a:buNone/>
                      </a:pPr>
                      <a:r>
                        <a:rPr lang="en-US" sz="2000" kern="100">
                          <a:solidFill>
                            <a:srgbClr val="000000"/>
                          </a:solidFill>
                          <a:effectLst/>
                          <a:highlight>
                            <a:srgbClr val="F2F2F2"/>
                          </a:highlight>
                          <a:latin typeface="Times New Roman"/>
                        </a:rPr>
                        <a:t>138 (69.0%)</a:t>
                      </a:r>
                      <a:endParaRPr lang="en-US" sz="2000" kern="100">
                        <a:effectLst/>
                        <a:highlight>
                          <a:srgbClr val="F2F2F2"/>
                        </a:highlight>
                        <a:latin typeface="Times New Roman"/>
                      </a:endParaRPr>
                    </a:p>
                  </a:txBody>
                  <a:tcPr marL="68580" marR="68580" marT="0" marB="0"/>
                </a:tc>
                <a:tc>
                  <a:txBody>
                    <a:bodyPr/>
                    <a:lstStyle/>
                    <a:p>
                      <a:pPr marL="0" marR="0" lvl="0" algn="ctr">
                        <a:spcBef>
                          <a:spcPts val="0"/>
                        </a:spcBef>
                        <a:spcAft>
                          <a:spcPts val="0"/>
                        </a:spcAft>
                        <a:buNone/>
                      </a:pPr>
                      <a:r>
                        <a:rPr lang="en-US" sz="2000" kern="100">
                          <a:solidFill>
                            <a:srgbClr val="000000"/>
                          </a:solidFill>
                          <a:effectLst/>
                          <a:highlight>
                            <a:srgbClr val="F2F2F2"/>
                          </a:highlight>
                          <a:latin typeface="Times New Roman"/>
                        </a:rPr>
                        <a:t>41 (58.6%)</a:t>
                      </a:r>
                      <a:endParaRPr lang="en-US" sz="2000" kern="100">
                        <a:effectLst/>
                        <a:highlight>
                          <a:srgbClr val="F2F2F2"/>
                        </a:highlight>
                        <a:latin typeface="Times New Roman"/>
                      </a:endParaRPr>
                    </a:p>
                  </a:txBody>
                  <a:tcPr marL="68580" marR="68580" marT="0" marB="0"/>
                </a:tc>
                <a:tc>
                  <a:txBody>
                    <a:bodyPr/>
                    <a:lstStyle/>
                    <a:p>
                      <a:pPr marL="0" marR="0" lvl="0" algn="ctr">
                        <a:spcBef>
                          <a:spcPts val="0"/>
                        </a:spcBef>
                        <a:spcAft>
                          <a:spcPts val="0"/>
                        </a:spcAft>
                        <a:buNone/>
                      </a:pPr>
                      <a:r>
                        <a:rPr lang="en-US" sz="2000" kern="100">
                          <a:solidFill>
                            <a:srgbClr val="000000"/>
                          </a:solidFill>
                          <a:effectLst/>
                          <a:highlight>
                            <a:srgbClr val="F2F2F2"/>
                          </a:highlight>
                          <a:latin typeface="Times New Roman"/>
                        </a:rPr>
                        <a:t>97 (74.6%)</a:t>
                      </a:r>
                      <a:endParaRPr lang="en-US" sz="2000" kern="100">
                        <a:effectLst/>
                        <a:highlight>
                          <a:srgbClr val="F2F2F2"/>
                        </a:highlight>
                        <a:latin typeface="Times New Roman"/>
                      </a:endParaRPr>
                    </a:p>
                  </a:txBody>
                  <a:tcPr marL="68580" marR="68580" marT="0" marB="0"/>
                </a:tc>
                <a:tc>
                  <a:txBody>
                    <a:bodyPr/>
                    <a:lstStyle/>
                    <a:p>
                      <a:pPr marL="0" marR="0" lvl="0" algn="ctr">
                        <a:spcBef>
                          <a:spcPts val="0"/>
                        </a:spcBef>
                        <a:spcAft>
                          <a:spcPts val="0"/>
                        </a:spcAft>
                        <a:buNone/>
                      </a:pPr>
                      <a:r>
                        <a:rPr lang="en-US" sz="2000" kern="100">
                          <a:solidFill>
                            <a:srgbClr val="000000"/>
                          </a:solidFill>
                          <a:effectLst/>
                          <a:highlight>
                            <a:srgbClr val="F2F2F2"/>
                          </a:highlight>
                          <a:latin typeface="Times New Roman"/>
                        </a:rPr>
                        <a:t>0.019</a:t>
                      </a:r>
                      <a:endParaRPr lang="en-US" sz="2000" kern="100">
                        <a:effectLst/>
                        <a:highlight>
                          <a:srgbClr val="F2F2F2"/>
                        </a:highlight>
                        <a:latin typeface="Times New Roman"/>
                      </a:endParaRPr>
                    </a:p>
                  </a:txBody>
                  <a:tcPr marL="68580" marR="68580" marT="0" marB="0"/>
                </a:tc>
                <a:extLst>
                  <a:ext uri="{0D108BD9-81ED-4DB2-BD59-A6C34878D82A}">
                    <a16:rowId xmlns:a16="http://schemas.microsoft.com/office/drawing/2014/main" val="1407937478"/>
                  </a:ext>
                </a:extLst>
              </a:tr>
              <a:tr h="587278">
                <a:tc>
                  <a:txBody>
                    <a:bodyPr/>
                    <a:lstStyle/>
                    <a:p>
                      <a:pPr marL="0" marR="0" lvl="0" algn="l">
                        <a:spcBef>
                          <a:spcPts val="0"/>
                        </a:spcBef>
                        <a:spcAft>
                          <a:spcPts val="0"/>
                        </a:spcAft>
                        <a:buNone/>
                      </a:pPr>
                      <a:r>
                        <a:rPr lang="en-US" sz="2000" kern="100">
                          <a:effectLst/>
                          <a:latin typeface="Times New Roman"/>
                        </a:rPr>
                        <a:t>History of Atrial Fibrillation </a:t>
                      </a:r>
                    </a:p>
                  </a:txBody>
                  <a:tcPr marL="68580" marR="68580" marT="0" marB="0"/>
                </a:tc>
                <a:tc>
                  <a:txBody>
                    <a:bodyPr/>
                    <a:lstStyle/>
                    <a:p>
                      <a:pPr marL="0" marR="0" lvl="0" algn="ctr">
                        <a:spcBef>
                          <a:spcPts val="0"/>
                        </a:spcBef>
                        <a:spcAft>
                          <a:spcPts val="0"/>
                        </a:spcAft>
                        <a:buNone/>
                      </a:pPr>
                      <a:r>
                        <a:rPr lang="en-US" sz="2000" kern="100">
                          <a:effectLst/>
                          <a:latin typeface="Times New Roman"/>
                        </a:rPr>
                        <a:t>64 (32.0%)</a:t>
                      </a:r>
                      <a:endParaRPr lang="en-US"/>
                    </a:p>
                  </a:txBody>
                  <a:tcPr marL="68580" marR="68580" marT="0" marB="0"/>
                </a:tc>
                <a:tc>
                  <a:txBody>
                    <a:bodyPr/>
                    <a:lstStyle/>
                    <a:p>
                      <a:pPr marL="0" marR="0" lvl="0" algn="ctr">
                        <a:spcBef>
                          <a:spcPts val="0"/>
                        </a:spcBef>
                        <a:spcAft>
                          <a:spcPts val="0"/>
                        </a:spcAft>
                        <a:buNone/>
                      </a:pPr>
                      <a:r>
                        <a:rPr lang="en-US" sz="2000" kern="100">
                          <a:effectLst/>
                          <a:latin typeface="Times New Roman"/>
                        </a:rPr>
                        <a:t>24 (34.3%)</a:t>
                      </a:r>
                      <a:endParaRPr lang="en-US"/>
                    </a:p>
                  </a:txBody>
                  <a:tcPr marL="68580" marR="68580" marT="0" marB="0"/>
                </a:tc>
                <a:tc>
                  <a:txBody>
                    <a:bodyPr/>
                    <a:lstStyle/>
                    <a:p>
                      <a:pPr marL="0" marR="0" lvl="0" algn="ctr">
                        <a:spcBef>
                          <a:spcPts val="0"/>
                        </a:spcBef>
                        <a:spcAft>
                          <a:spcPts val="0"/>
                        </a:spcAft>
                        <a:buNone/>
                      </a:pPr>
                      <a:r>
                        <a:rPr lang="en-US" sz="2000" kern="100">
                          <a:effectLst/>
                          <a:latin typeface="Times New Roman"/>
                        </a:rPr>
                        <a:t>40 (30.8%)</a:t>
                      </a:r>
                      <a:endParaRPr lang="en-US"/>
                    </a:p>
                  </a:txBody>
                  <a:tcPr marL="68580" marR="68580" marT="0" marB="0"/>
                </a:tc>
                <a:tc>
                  <a:txBody>
                    <a:bodyPr/>
                    <a:lstStyle/>
                    <a:p>
                      <a:pPr marL="0" marR="0" lvl="0" algn="ctr">
                        <a:spcBef>
                          <a:spcPts val="0"/>
                        </a:spcBef>
                        <a:spcAft>
                          <a:spcPts val="0"/>
                        </a:spcAft>
                        <a:buNone/>
                      </a:pPr>
                      <a:r>
                        <a:rPr lang="en-US" sz="2000" kern="100">
                          <a:effectLst/>
                          <a:latin typeface="Times New Roman"/>
                        </a:rPr>
                        <a:t>0.61</a:t>
                      </a:r>
                      <a:endParaRPr lang="en-US"/>
                    </a:p>
                  </a:txBody>
                  <a:tcPr marL="68580" marR="68580" marT="0" marB="0"/>
                </a:tc>
                <a:extLst>
                  <a:ext uri="{0D108BD9-81ED-4DB2-BD59-A6C34878D82A}">
                    <a16:rowId xmlns:a16="http://schemas.microsoft.com/office/drawing/2014/main" val="1239256502"/>
                  </a:ext>
                </a:extLst>
              </a:tr>
              <a:tr h="532221">
                <a:tc>
                  <a:txBody>
                    <a:bodyPr/>
                    <a:lstStyle/>
                    <a:p>
                      <a:pPr marL="0" marR="0" lvl="0" algn="l">
                        <a:spcBef>
                          <a:spcPts val="0"/>
                        </a:spcBef>
                        <a:spcAft>
                          <a:spcPts val="0"/>
                        </a:spcAft>
                        <a:buNone/>
                      </a:pPr>
                      <a:r>
                        <a:rPr lang="en-US" sz="2000" kern="100">
                          <a:solidFill>
                            <a:srgbClr val="000000"/>
                          </a:solidFill>
                          <a:effectLst/>
                          <a:highlight>
                            <a:srgbClr val="F2F2F2"/>
                          </a:highlight>
                          <a:latin typeface="Times New Roman"/>
                        </a:rPr>
                        <a:t>History of Hypertension</a:t>
                      </a:r>
                      <a:endParaRPr lang="en-US" sz="2000" kern="100">
                        <a:effectLst/>
                        <a:highlight>
                          <a:srgbClr val="F2F2F2"/>
                        </a:highlight>
                        <a:latin typeface="Times New Roman"/>
                      </a:endParaRPr>
                    </a:p>
                  </a:txBody>
                  <a:tcPr marL="68580" marR="68580" marT="0" marB="0"/>
                </a:tc>
                <a:tc>
                  <a:txBody>
                    <a:bodyPr/>
                    <a:lstStyle/>
                    <a:p>
                      <a:pPr marL="0" marR="0" lvl="0" algn="ctr">
                        <a:spcBef>
                          <a:spcPts val="0"/>
                        </a:spcBef>
                        <a:spcAft>
                          <a:spcPts val="0"/>
                        </a:spcAft>
                        <a:buNone/>
                      </a:pPr>
                      <a:r>
                        <a:rPr lang="en-US" sz="2000" kern="100">
                          <a:solidFill>
                            <a:srgbClr val="000000"/>
                          </a:solidFill>
                          <a:effectLst/>
                          <a:highlight>
                            <a:srgbClr val="F2F2F2"/>
                          </a:highlight>
                          <a:latin typeface="Times New Roman"/>
                        </a:rPr>
                        <a:t>128 (64.0%)</a:t>
                      </a:r>
                      <a:endParaRPr lang="en-US" sz="2000" kern="100">
                        <a:effectLst/>
                        <a:highlight>
                          <a:srgbClr val="F2F2F2"/>
                        </a:highlight>
                        <a:latin typeface="Times New Roman"/>
                      </a:endParaRPr>
                    </a:p>
                  </a:txBody>
                  <a:tcPr marL="68580" marR="68580" marT="0" marB="0"/>
                </a:tc>
                <a:tc>
                  <a:txBody>
                    <a:bodyPr/>
                    <a:lstStyle/>
                    <a:p>
                      <a:pPr marL="0" marR="0" lvl="0" algn="ctr">
                        <a:spcBef>
                          <a:spcPts val="0"/>
                        </a:spcBef>
                        <a:spcAft>
                          <a:spcPts val="0"/>
                        </a:spcAft>
                        <a:buNone/>
                      </a:pPr>
                      <a:r>
                        <a:rPr lang="en-US" sz="2000" kern="100">
                          <a:solidFill>
                            <a:srgbClr val="000000"/>
                          </a:solidFill>
                          <a:effectLst/>
                          <a:highlight>
                            <a:srgbClr val="F2F2F2"/>
                          </a:highlight>
                          <a:latin typeface="Times New Roman"/>
                        </a:rPr>
                        <a:t>46 (65.7%)</a:t>
                      </a:r>
                      <a:endParaRPr lang="en-US" sz="2000" kern="100">
                        <a:effectLst/>
                        <a:highlight>
                          <a:srgbClr val="F2F2F2"/>
                        </a:highlight>
                        <a:latin typeface="Times New Roman"/>
                      </a:endParaRPr>
                    </a:p>
                  </a:txBody>
                  <a:tcPr marL="68580" marR="68580" marT="0" marB="0"/>
                </a:tc>
                <a:tc>
                  <a:txBody>
                    <a:bodyPr/>
                    <a:lstStyle/>
                    <a:p>
                      <a:pPr marL="0" marR="0" lvl="0" algn="ctr">
                        <a:spcBef>
                          <a:spcPts val="0"/>
                        </a:spcBef>
                        <a:spcAft>
                          <a:spcPts val="0"/>
                        </a:spcAft>
                        <a:buNone/>
                      </a:pPr>
                      <a:r>
                        <a:rPr lang="en-US" sz="2000" kern="100">
                          <a:solidFill>
                            <a:srgbClr val="000000"/>
                          </a:solidFill>
                          <a:effectLst/>
                          <a:highlight>
                            <a:srgbClr val="F2F2F2"/>
                          </a:highlight>
                          <a:latin typeface="Times New Roman"/>
                        </a:rPr>
                        <a:t>82 (63.1%)</a:t>
                      </a:r>
                      <a:endParaRPr lang="en-US" sz="2000" kern="100">
                        <a:effectLst/>
                        <a:highlight>
                          <a:srgbClr val="F2F2F2"/>
                        </a:highlight>
                        <a:latin typeface="Times New Roman"/>
                      </a:endParaRPr>
                    </a:p>
                  </a:txBody>
                  <a:tcPr marL="68580" marR="68580" marT="0" marB="0"/>
                </a:tc>
                <a:tc>
                  <a:txBody>
                    <a:bodyPr/>
                    <a:lstStyle/>
                    <a:p>
                      <a:pPr marL="0" marR="0" lvl="0" algn="ctr">
                        <a:spcBef>
                          <a:spcPts val="0"/>
                        </a:spcBef>
                        <a:spcAft>
                          <a:spcPts val="0"/>
                        </a:spcAft>
                        <a:buNone/>
                      </a:pPr>
                      <a:r>
                        <a:rPr lang="en-US" sz="2000" kern="100">
                          <a:solidFill>
                            <a:srgbClr val="000000"/>
                          </a:solidFill>
                          <a:effectLst/>
                          <a:highlight>
                            <a:srgbClr val="F2F2F2"/>
                          </a:highlight>
                          <a:latin typeface="Times New Roman"/>
                        </a:rPr>
                        <a:t>0.71</a:t>
                      </a:r>
                      <a:endParaRPr lang="en-US" sz="2000" kern="100">
                        <a:effectLst/>
                        <a:highlight>
                          <a:srgbClr val="F2F2F2"/>
                        </a:highlight>
                        <a:latin typeface="Times New Roman"/>
                      </a:endParaRPr>
                    </a:p>
                  </a:txBody>
                  <a:tcPr marL="68580" marR="68580" marT="0" marB="0"/>
                </a:tc>
                <a:extLst>
                  <a:ext uri="{0D108BD9-81ED-4DB2-BD59-A6C34878D82A}">
                    <a16:rowId xmlns:a16="http://schemas.microsoft.com/office/drawing/2014/main" val="115745920"/>
                  </a:ext>
                </a:extLst>
              </a:tr>
              <a:tr h="513868">
                <a:tc>
                  <a:txBody>
                    <a:bodyPr/>
                    <a:lstStyle/>
                    <a:p>
                      <a:pPr marL="0" marR="0" lvl="0" algn="l">
                        <a:spcBef>
                          <a:spcPts val="0"/>
                        </a:spcBef>
                        <a:spcAft>
                          <a:spcPts val="0"/>
                        </a:spcAft>
                        <a:buNone/>
                      </a:pPr>
                      <a:r>
                        <a:rPr lang="en-US" sz="2000" kern="100">
                          <a:effectLst/>
                          <a:latin typeface="Times New Roman"/>
                        </a:rPr>
                        <a:t>History of Heart Failure</a:t>
                      </a:r>
                    </a:p>
                  </a:txBody>
                  <a:tcPr marL="68580" marR="68580" marT="0" marB="0"/>
                </a:tc>
                <a:tc>
                  <a:txBody>
                    <a:bodyPr/>
                    <a:lstStyle/>
                    <a:p>
                      <a:pPr marL="0" marR="0" lvl="0" algn="ctr">
                        <a:spcBef>
                          <a:spcPts val="0"/>
                        </a:spcBef>
                        <a:spcAft>
                          <a:spcPts val="0"/>
                        </a:spcAft>
                        <a:buNone/>
                      </a:pPr>
                      <a:r>
                        <a:rPr lang="en-US" sz="2000" kern="100">
                          <a:effectLst/>
                          <a:latin typeface="Times New Roman"/>
                        </a:rPr>
                        <a:t>38 (19.0%)</a:t>
                      </a:r>
                      <a:endParaRPr lang="en-US"/>
                    </a:p>
                  </a:txBody>
                  <a:tcPr marL="68580" marR="68580" marT="0" marB="0"/>
                </a:tc>
                <a:tc>
                  <a:txBody>
                    <a:bodyPr/>
                    <a:lstStyle/>
                    <a:p>
                      <a:pPr marL="0" marR="0" lvl="0" algn="ctr">
                        <a:spcBef>
                          <a:spcPts val="0"/>
                        </a:spcBef>
                        <a:spcAft>
                          <a:spcPts val="0"/>
                        </a:spcAft>
                        <a:buNone/>
                      </a:pPr>
                      <a:r>
                        <a:rPr lang="en-US" sz="2000" kern="100">
                          <a:effectLst/>
                          <a:latin typeface="Times New Roman"/>
                        </a:rPr>
                        <a:t>10 (14.3%)</a:t>
                      </a:r>
                      <a:endParaRPr lang="en-US"/>
                    </a:p>
                  </a:txBody>
                  <a:tcPr marL="68580" marR="68580" marT="0" marB="0"/>
                </a:tc>
                <a:tc>
                  <a:txBody>
                    <a:bodyPr/>
                    <a:lstStyle/>
                    <a:p>
                      <a:pPr marL="0" marR="0" lvl="0" algn="ctr">
                        <a:spcBef>
                          <a:spcPts val="0"/>
                        </a:spcBef>
                        <a:spcAft>
                          <a:spcPts val="0"/>
                        </a:spcAft>
                        <a:buNone/>
                      </a:pPr>
                      <a:r>
                        <a:rPr lang="en-US" sz="2000" kern="100">
                          <a:effectLst/>
                          <a:latin typeface="Times New Roman"/>
                        </a:rPr>
                        <a:t>28 (21.5%)</a:t>
                      </a:r>
                      <a:endParaRPr lang="en-US"/>
                    </a:p>
                  </a:txBody>
                  <a:tcPr marL="68580" marR="68580" marT="0" marB="0"/>
                </a:tc>
                <a:tc>
                  <a:txBody>
                    <a:bodyPr/>
                    <a:lstStyle/>
                    <a:p>
                      <a:pPr marL="0" marR="0" lvl="0" algn="ctr">
                        <a:spcBef>
                          <a:spcPts val="0"/>
                        </a:spcBef>
                        <a:spcAft>
                          <a:spcPts val="0"/>
                        </a:spcAft>
                        <a:buNone/>
                      </a:pPr>
                      <a:r>
                        <a:rPr lang="en-US" sz="2000" kern="100">
                          <a:effectLst/>
                          <a:latin typeface="Times New Roman"/>
                        </a:rPr>
                        <a:t>0.21</a:t>
                      </a:r>
                      <a:endParaRPr lang="en-US"/>
                    </a:p>
                  </a:txBody>
                  <a:tcPr marL="68580" marR="68580" marT="0" marB="0"/>
                </a:tc>
                <a:extLst>
                  <a:ext uri="{0D108BD9-81ED-4DB2-BD59-A6C34878D82A}">
                    <a16:rowId xmlns:a16="http://schemas.microsoft.com/office/drawing/2014/main" val="1997727124"/>
                  </a:ext>
                </a:extLst>
              </a:tr>
              <a:tr h="532221">
                <a:tc>
                  <a:txBody>
                    <a:bodyPr/>
                    <a:lstStyle/>
                    <a:p>
                      <a:pPr marL="0" marR="0" lvl="0" algn="l">
                        <a:spcBef>
                          <a:spcPts val="0"/>
                        </a:spcBef>
                        <a:spcAft>
                          <a:spcPts val="0"/>
                        </a:spcAft>
                        <a:buNone/>
                      </a:pPr>
                      <a:r>
                        <a:rPr lang="en-US" sz="2000" kern="100">
                          <a:solidFill>
                            <a:srgbClr val="000000"/>
                          </a:solidFill>
                          <a:effectLst/>
                          <a:highlight>
                            <a:srgbClr val="F2F2F2"/>
                          </a:highlight>
                          <a:latin typeface="Times New Roman"/>
                        </a:rPr>
                        <a:t>History of diabetes</a:t>
                      </a:r>
                      <a:endParaRPr lang="en-US" sz="2000" kern="100">
                        <a:effectLst/>
                        <a:highlight>
                          <a:srgbClr val="F2F2F2"/>
                        </a:highlight>
                        <a:latin typeface="Times New Roman"/>
                      </a:endParaRPr>
                    </a:p>
                  </a:txBody>
                  <a:tcPr marL="68580" marR="68580" marT="0" marB="0"/>
                </a:tc>
                <a:tc>
                  <a:txBody>
                    <a:bodyPr/>
                    <a:lstStyle/>
                    <a:p>
                      <a:pPr marL="0" marR="0" lvl="0" algn="ctr">
                        <a:spcBef>
                          <a:spcPts val="0"/>
                        </a:spcBef>
                        <a:spcAft>
                          <a:spcPts val="0"/>
                        </a:spcAft>
                        <a:buNone/>
                      </a:pPr>
                      <a:r>
                        <a:rPr lang="en-US" sz="2000" kern="100">
                          <a:solidFill>
                            <a:srgbClr val="000000"/>
                          </a:solidFill>
                          <a:effectLst/>
                          <a:highlight>
                            <a:srgbClr val="F2F2F2"/>
                          </a:highlight>
                          <a:latin typeface="Times New Roman"/>
                        </a:rPr>
                        <a:t>48 (24.0%)</a:t>
                      </a:r>
                      <a:endParaRPr lang="en-US" sz="2000" kern="100">
                        <a:effectLst/>
                        <a:highlight>
                          <a:srgbClr val="F2F2F2"/>
                        </a:highlight>
                        <a:latin typeface="Times New Roman"/>
                      </a:endParaRPr>
                    </a:p>
                  </a:txBody>
                  <a:tcPr marL="68580" marR="68580" marT="0" marB="0"/>
                </a:tc>
                <a:tc>
                  <a:txBody>
                    <a:bodyPr/>
                    <a:lstStyle/>
                    <a:p>
                      <a:pPr marL="0" marR="0" lvl="0" algn="ctr">
                        <a:spcBef>
                          <a:spcPts val="0"/>
                        </a:spcBef>
                        <a:spcAft>
                          <a:spcPts val="0"/>
                        </a:spcAft>
                        <a:buNone/>
                      </a:pPr>
                      <a:r>
                        <a:rPr lang="en-US" sz="2000" kern="100">
                          <a:solidFill>
                            <a:srgbClr val="000000"/>
                          </a:solidFill>
                          <a:effectLst/>
                          <a:highlight>
                            <a:srgbClr val="F2F2F2"/>
                          </a:highlight>
                          <a:latin typeface="Times New Roman"/>
                        </a:rPr>
                        <a:t>17 (24.3%)</a:t>
                      </a:r>
                      <a:endParaRPr lang="en-US" sz="2000" kern="100">
                        <a:effectLst/>
                        <a:highlight>
                          <a:srgbClr val="F2F2F2"/>
                        </a:highlight>
                        <a:latin typeface="Times New Roman"/>
                      </a:endParaRPr>
                    </a:p>
                  </a:txBody>
                  <a:tcPr marL="68580" marR="68580" marT="0" marB="0"/>
                </a:tc>
                <a:tc>
                  <a:txBody>
                    <a:bodyPr/>
                    <a:lstStyle/>
                    <a:p>
                      <a:pPr marL="0" marR="0" lvl="0" algn="ctr">
                        <a:spcBef>
                          <a:spcPts val="0"/>
                        </a:spcBef>
                        <a:spcAft>
                          <a:spcPts val="0"/>
                        </a:spcAft>
                        <a:buNone/>
                      </a:pPr>
                      <a:r>
                        <a:rPr lang="en-US" sz="2000" kern="100">
                          <a:solidFill>
                            <a:srgbClr val="000000"/>
                          </a:solidFill>
                          <a:effectLst/>
                          <a:highlight>
                            <a:srgbClr val="F2F2F2"/>
                          </a:highlight>
                          <a:latin typeface="Times New Roman"/>
                        </a:rPr>
                        <a:t>31 (23.8%)</a:t>
                      </a:r>
                      <a:endParaRPr lang="en-US" sz="2000" kern="100">
                        <a:effectLst/>
                        <a:highlight>
                          <a:srgbClr val="F2F2F2"/>
                        </a:highlight>
                        <a:latin typeface="Times New Roman"/>
                      </a:endParaRPr>
                    </a:p>
                  </a:txBody>
                  <a:tcPr marL="68580" marR="68580" marT="0" marB="0"/>
                </a:tc>
                <a:tc>
                  <a:txBody>
                    <a:bodyPr/>
                    <a:lstStyle/>
                    <a:p>
                      <a:pPr marL="0" marR="0" lvl="0" algn="ctr">
                        <a:spcBef>
                          <a:spcPts val="0"/>
                        </a:spcBef>
                        <a:spcAft>
                          <a:spcPts val="0"/>
                        </a:spcAft>
                        <a:buNone/>
                      </a:pPr>
                      <a:r>
                        <a:rPr lang="en-US" sz="2000" kern="100">
                          <a:solidFill>
                            <a:srgbClr val="000000"/>
                          </a:solidFill>
                          <a:effectLst/>
                          <a:highlight>
                            <a:srgbClr val="F2F2F2"/>
                          </a:highlight>
                          <a:latin typeface="Times New Roman"/>
                        </a:rPr>
                        <a:t>0.94</a:t>
                      </a:r>
                      <a:endParaRPr lang="en-US" sz="2000" kern="100">
                        <a:effectLst/>
                        <a:highlight>
                          <a:srgbClr val="F2F2F2"/>
                        </a:highlight>
                        <a:latin typeface="Times New Roman"/>
                      </a:endParaRPr>
                    </a:p>
                  </a:txBody>
                  <a:tcPr marL="68580" marR="68580" marT="0" marB="0"/>
                </a:tc>
                <a:extLst>
                  <a:ext uri="{0D108BD9-81ED-4DB2-BD59-A6C34878D82A}">
                    <a16:rowId xmlns:a16="http://schemas.microsoft.com/office/drawing/2014/main" val="1092059116"/>
                  </a:ext>
                </a:extLst>
              </a:tr>
              <a:tr h="471948">
                <a:tc gridSpan="5">
                  <a:txBody>
                    <a:bodyPr/>
                    <a:lstStyle/>
                    <a:p>
                      <a:pPr marL="0" marR="0" lvl="0">
                        <a:spcBef>
                          <a:spcPts val="0"/>
                        </a:spcBef>
                        <a:spcAft>
                          <a:spcPts val="0"/>
                        </a:spcAft>
                        <a:buNone/>
                      </a:pPr>
                      <a:r>
                        <a:rPr lang="en-US" sz="2000" kern="100">
                          <a:effectLst/>
                          <a:latin typeface="Times New Roman"/>
                        </a:rPr>
                        <a:t>Continuous Variable were displayed with Mean (SD); Categorical variable were displayed with N (%)</a:t>
                      </a:r>
                      <a:endParaRPr lang="en-US"/>
                    </a:p>
                  </a:txBody>
                  <a:tcPr marL="68580" marR="68580" marT="0" marB="0"/>
                </a:tc>
                <a:tc hMerge="1">
                  <a:txBody>
                    <a:bodyPr/>
                    <a:lstStyle/>
                    <a:p>
                      <a:endParaRPr lang="en-US"/>
                    </a:p>
                  </a:txBody>
                  <a:tcPr marL="0" marR="0" marT="0" marB="0" horzOverflow="overflow"/>
                </a:tc>
                <a:tc hMerge="1">
                  <a:txBody>
                    <a:bodyPr/>
                    <a:lstStyle/>
                    <a:p>
                      <a:endParaRPr lang="en-US"/>
                    </a:p>
                  </a:txBody>
                  <a:tcPr marL="0" marR="0" marT="0" marB="0" horzOverflow="overflow"/>
                </a:tc>
                <a:tc hMerge="1">
                  <a:txBody>
                    <a:bodyPr/>
                    <a:lstStyle/>
                    <a:p>
                      <a:endParaRPr lang="en-US"/>
                    </a:p>
                  </a:txBody>
                  <a:tcPr marL="0" marR="0" marT="0" marB="0" horzOverflow="overflow"/>
                </a:tc>
                <a:tc hMerge="1">
                  <a:txBody>
                    <a:bodyPr/>
                    <a:lstStyle/>
                    <a:p>
                      <a:endParaRPr lang="en-US"/>
                    </a:p>
                  </a:txBody>
                  <a:tcPr marL="0" marR="0" marT="0" marB="0" horzOverflow="overflow"/>
                </a:tc>
                <a:extLst>
                  <a:ext uri="{0D108BD9-81ED-4DB2-BD59-A6C34878D82A}">
                    <a16:rowId xmlns:a16="http://schemas.microsoft.com/office/drawing/2014/main" val="3149753271"/>
                  </a:ext>
                </a:extLst>
              </a:tr>
            </a:tbl>
          </a:graphicData>
        </a:graphic>
      </p:graphicFrame>
    </p:spTree>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ntegral">
  <a:themeElements>
    <a:clrScheme name="Integral">
      <a:dk1>
        <a:sysClr val="windowText" lastClr="000000"/>
      </a:dk1>
      <a:lt1>
        <a:sysClr val="window" lastClr="FFFFFF"/>
      </a:lt1>
      <a:dk2>
        <a:srgbClr val="335B74"/>
      </a:dk2>
      <a:lt2>
        <a:srgbClr val="DFE3E5"/>
      </a:lt2>
      <a:accent1>
        <a:srgbClr val="1CADE4"/>
      </a:accent1>
      <a:accent2>
        <a:srgbClr val="2683C6"/>
      </a:accent2>
      <a:accent3>
        <a:srgbClr val="27CED7"/>
      </a:accent3>
      <a:accent4>
        <a:srgbClr val="42BA97"/>
      </a:accent4>
      <a:accent5>
        <a:srgbClr val="3E8853"/>
      </a:accent5>
      <a:accent6>
        <a:srgbClr val="62A39F"/>
      </a:accent6>
      <a:hlink>
        <a:srgbClr val="6B9F25"/>
      </a:hlink>
      <a:folHlink>
        <a:srgbClr val="B26B02"/>
      </a:folHlink>
    </a:clrScheme>
    <a:fontScheme name="Integral">
      <a:majorFont>
        <a:latin typeface="Tw Cen MT Condensed" panose="020B0606020104020203"/>
        <a:ea typeface=""/>
        <a:cs typeface=""/>
        <a:font script="Grek" typeface="Calibri"/>
        <a:font script="Cyrl" typeface="Calibri"/>
        <a:font script="Jpan" typeface="メイリオ"/>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w Cen MT" panose="020B0602020104020603"/>
        <a:ea typeface=""/>
        <a:cs typeface=""/>
        <a:font script="Grek" typeface="Calibri"/>
        <a:font script="Cyrl" typeface="Calibri"/>
        <a:font script="Jpan" typeface="メイリオ"/>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Integral">
      <a:fillStyleLst>
        <a:solidFill>
          <a:schemeClr val="phClr"/>
        </a:solidFill>
        <a:gradFill rotWithShape="1">
          <a:gsLst>
            <a:gs pos="0">
              <a:schemeClr val="phClr">
                <a:tint val="83000"/>
                <a:satMod val="100000"/>
                <a:lumMod val="100000"/>
              </a:schemeClr>
            </a:gs>
            <a:gs pos="100000">
              <a:schemeClr val="phClr">
                <a:tint val="61000"/>
                <a:satMod val="150000"/>
                <a:lumMod val="100000"/>
              </a:schemeClr>
            </a:gs>
          </a:gsLst>
          <a:path path="circle">
            <a:fillToRect l="100000" t="100000" r="100000" b="100000"/>
          </a:path>
        </a:gradFill>
        <a:gradFill rotWithShape="1">
          <a:gsLst>
            <a:gs pos="0">
              <a:schemeClr val="phClr">
                <a:tint val="100000"/>
                <a:shade val="85000"/>
                <a:satMod val="100000"/>
                <a:lumMod val="100000"/>
              </a:schemeClr>
            </a:gs>
            <a:gs pos="100000">
              <a:schemeClr val="phClr">
                <a:tint val="90000"/>
                <a:shade val="100000"/>
                <a:satMod val="150000"/>
                <a:lumMod val="100000"/>
              </a:schemeClr>
            </a:gs>
          </a:gsLst>
          <a:path path="circle">
            <a:fillToRect l="100000" t="100000" r="100000" b="100000"/>
          </a:path>
        </a:gradFill>
      </a:fillStyleLst>
      <a:lnStyleLst>
        <a:ln w="9525" cap="flat" cmpd="sng" algn="ctr">
          <a:solidFill>
            <a:schemeClr val="phClr"/>
          </a:solidFill>
          <a:prstDash val="solid"/>
        </a:ln>
        <a:ln w="15875"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outerShdw blurRad="50800" dist="12700" dir="5400000" algn="ctr" rotWithShape="0">
              <a:srgbClr val="000000">
                <a:alpha val="50000"/>
              </a:srgbClr>
            </a:outerShdw>
          </a:effectLst>
        </a:effectStyle>
        <a:effectStyle>
          <a:effectLst>
            <a:outerShdw blurRad="76200" dist="25400" dir="5400000" algn="ctr" rotWithShape="0">
              <a:srgbClr val="000000">
                <a:alpha val="60000"/>
              </a:srgbClr>
            </a:outerShdw>
          </a:effectLst>
          <a:scene3d>
            <a:camera prst="orthographicFront">
              <a:rot lat="0" lon="0" rev="0"/>
            </a:camera>
            <a:lightRig rig="flat" dir="t">
              <a:rot lat="0" lon="0" rev="3600000"/>
            </a:lightRig>
          </a:scene3d>
          <a:sp3d contourW="12700" prstMaterial="flat">
            <a:bevelT w="38100" h="44450" prst="angle"/>
            <a:contourClr>
              <a:schemeClr val="phClr">
                <a:shade val="35000"/>
                <a:satMod val="160000"/>
              </a:schemeClr>
            </a:contourClr>
          </a:sp3d>
        </a:effectStyle>
      </a:effectStyleLst>
      <a:bgFillStyleLst>
        <a:solidFill>
          <a:schemeClr val="phClr"/>
        </a:solidFill>
        <a:solidFill>
          <a:schemeClr val="phClr">
            <a:tint val="95000"/>
            <a:shade val="85000"/>
            <a:satMod val="125000"/>
          </a:schemeClr>
        </a:solidFill>
        <a:blipFill rotWithShape="1">
          <a:blip xmlns:r="http://schemas.openxmlformats.org/officeDocument/2006/relationships" r:embed="rId1">
            <a:duotone>
              <a:schemeClr val="phClr">
                <a:tint val="95000"/>
                <a:shade val="74000"/>
                <a:satMod val="230000"/>
              </a:schemeClr>
              <a:schemeClr val="phClr">
                <a:tint val="92000"/>
                <a:shade val="69000"/>
                <a:satMod val="250000"/>
              </a:schemeClr>
            </a:duotone>
          </a:blip>
          <a:tile tx="0" ty="0" sx="40000" sy="40000" flip="none" algn="tl"/>
        </a:blipFill>
      </a:bgFillStyleLst>
    </a:fmtScheme>
  </a:themeElements>
  <a:objectDefaults/>
  <a:extraClrSchemeLst/>
  <a:extLst>
    <a:ext uri="{05A4C25C-085E-4340-85A3-A5531E510DB2}">
      <thm15:themeFamily xmlns:thm15="http://schemas.microsoft.com/office/thememl/2012/main" name="Integral" id="{3577F8C9-A904-41D8-97D2-FD898F53F20E}" vid="{682D6EBE-8D36-4FF2-9DB3-F3D8D7B6715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1462</Words>
  <Application>Microsoft Office PowerPoint</Application>
  <PresentationFormat>Custom</PresentationFormat>
  <Paragraphs>167</Paragraphs>
  <Slides>13</Slides>
  <Notes>3</Notes>
  <HiddenSlides>0</HiddenSlides>
  <MMClips>0</MMClips>
  <ScaleCrop>false</ScaleCrop>
  <HeadingPairs>
    <vt:vector size="4" baseType="variant">
      <vt:variant>
        <vt:lpstr>Theme</vt:lpstr>
      </vt:variant>
      <vt:variant>
        <vt:i4>1</vt:i4>
      </vt:variant>
      <vt:variant>
        <vt:lpstr>Slide Titles</vt:lpstr>
      </vt:variant>
      <vt:variant>
        <vt:i4>13</vt:i4>
      </vt:variant>
    </vt:vector>
  </HeadingPairs>
  <TitlesOfParts>
    <vt:vector size="14" baseType="lpstr">
      <vt:lpstr>Integral</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Black and White Modern Science Presentation</dc:title>
  <cp:lastModifiedBy>Mya Watson</cp:lastModifiedBy>
  <cp:revision>313</cp:revision>
  <dcterms:created xsi:type="dcterms:W3CDTF">2006-08-16T00:00:00Z</dcterms:created>
  <dcterms:modified xsi:type="dcterms:W3CDTF">2025-07-28T20:06:35Z</dcterms:modified>
  <dc:identifier>DAGBlrvqNQ8</dc:identifier>
</cp:coreProperties>
</file>